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autoCompressPictures="0">
  <p:sldMasterIdLst>
    <p:sldMasterId id="2147483669" r:id="rId4"/>
  </p:sldMasterIdLst>
  <p:notesMasterIdLst>
    <p:notesMasterId r:id="rId79"/>
  </p:notesMasterIdLst>
  <p:handoutMasterIdLst>
    <p:handoutMasterId r:id="rId80"/>
  </p:handoutMasterIdLst>
  <p:sldIdLst>
    <p:sldId id="256" r:id="rId5"/>
    <p:sldId id="267" r:id="rId6"/>
    <p:sldId id="270" r:id="rId7"/>
    <p:sldId id="271" r:id="rId8"/>
    <p:sldId id="264" r:id="rId9"/>
    <p:sldId id="274" r:id="rId10"/>
    <p:sldId id="276" r:id="rId11"/>
    <p:sldId id="328" r:id="rId12"/>
    <p:sldId id="329" r:id="rId13"/>
    <p:sldId id="330" r:id="rId14"/>
    <p:sldId id="278" r:id="rId15"/>
    <p:sldId id="279" r:id="rId16"/>
    <p:sldId id="280" r:id="rId17"/>
    <p:sldId id="277" r:id="rId18"/>
    <p:sldId id="268" r:id="rId19"/>
    <p:sldId id="269" r:id="rId20"/>
    <p:sldId id="273" r:id="rId21"/>
    <p:sldId id="275" r:id="rId22"/>
    <p:sldId id="272" r:id="rId23"/>
    <p:sldId id="281" r:id="rId24"/>
    <p:sldId id="282" r:id="rId25"/>
    <p:sldId id="320" r:id="rId26"/>
    <p:sldId id="283" r:id="rId27"/>
    <p:sldId id="285" r:id="rId28"/>
    <p:sldId id="321" r:id="rId29"/>
    <p:sldId id="287" r:id="rId30"/>
    <p:sldId id="288" r:id="rId31"/>
    <p:sldId id="289" r:id="rId32"/>
    <p:sldId id="297" r:id="rId33"/>
    <p:sldId id="298" r:id="rId34"/>
    <p:sldId id="286" r:id="rId35"/>
    <p:sldId id="290" r:id="rId36"/>
    <p:sldId id="296" r:id="rId37"/>
    <p:sldId id="291" r:id="rId38"/>
    <p:sldId id="292" r:id="rId39"/>
    <p:sldId id="293" r:id="rId40"/>
    <p:sldId id="294" r:id="rId41"/>
    <p:sldId id="284" r:id="rId42"/>
    <p:sldId id="327" r:id="rId43"/>
    <p:sldId id="300" r:id="rId44"/>
    <p:sldId id="323" r:id="rId45"/>
    <p:sldId id="322" r:id="rId46"/>
    <p:sldId id="324" r:id="rId47"/>
    <p:sldId id="325" r:id="rId48"/>
    <p:sldId id="326" r:id="rId49"/>
    <p:sldId id="295" r:id="rId50"/>
    <p:sldId id="299" r:id="rId51"/>
    <p:sldId id="301" r:id="rId52"/>
    <p:sldId id="302" r:id="rId53"/>
    <p:sldId id="303" r:id="rId54"/>
    <p:sldId id="305" r:id="rId55"/>
    <p:sldId id="331" r:id="rId56"/>
    <p:sldId id="332" r:id="rId57"/>
    <p:sldId id="333" r:id="rId58"/>
    <p:sldId id="334" r:id="rId59"/>
    <p:sldId id="335" r:id="rId60"/>
    <p:sldId id="336" r:id="rId61"/>
    <p:sldId id="337" r:id="rId62"/>
    <p:sldId id="338" r:id="rId63"/>
    <p:sldId id="304" r:id="rId64"/>
    <p:sldId id="306" r:id="rId65"/>
    <p:sldId id="307" r:id="rId66"/>
    <p:sldId id="308" r:id="rId67"/>
    <p:sldId id="309" r:id="rId68"/>
    <p:sldId id="310" r:id="rId69"/>
    <p:sldId id="311" r:id="rId70"/>
    <p:sldId id="312" r:id="rId71"/>
    <p:sldId id="314" r:id="rId72"/>
    <p:sldId id="315" r:id="rId73"/>
    <p:sldId id="316" r:id="rId74"/>
    <p:sldId id="313" r:id="rId75"/>
    <p:sldId id="317" r:id="rId76"/>
    <p:sldId id="318" r:id="rId77"/>
    <p:sldId id="319" r:id="rId78"/>
  </p:sldIdLst>
  <p:sldSz cx="12192000" cy="6858000"/>
  <p:notesSz cx="6858000" cy="9144000"/>
  <p:defaultTextStyle>
    <a:defPPr rtl="0"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05" autoAdjust="0"/>
  </p:normalViewPr>
  <p:slideViewPr>
    <p:cSldViewPr snapToGrid="0">
      <p:cViewPr varScale="1">
        <p:scale>
          <a:sx n="70" d="100"/>
          <a:sy n="70" d="100"/>
        </p:scale>
        <p:origin x="738" y="-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9" d="100"/>
          <a:sy n="89" d="100"/>
        </p:scale>
        <p:origin x="3786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tableStyles" Target="tableStyles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82" Type="http://schemas.openxmlformats.org/officeDocument/2006/relationships/viewProps" Target="viewProps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slide" Target="slides/slide73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svg"/><Relationship Id="rId1" Type="http://schemas.openxmlformats.org/officeDocument/2006/relationships/image" Target="../media/image9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Relationship Id="rId4" Type="http://schemas.openxmlformats.org/officeDocument/2006/relationships/image" Target="../media/image22.pn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svg"/><Relationship Id="rId1" Type="http://schemas.openxmlformats.org/officeDocument/2006/relationships/image" Target="../media/image9.png"/><Relationship Id="rId5" Type="http://schemas.openxmlformats.org/officeDocument/2006/relationships/image" Target="../media/image13.svg"/><Relationship Id="rId4" Type="http://schemas.openxmlformats.org/officeDocument/2006/relationships/image" Target="../media/image12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Relationship Id="rId4" Type="http://schemas.openxmlformats.org/officeDocument/2006/relationships/image" Target="../media/image22.pn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7720856-93F0-4CC7-B7FD-2466914A11D4}" type="doc">
      <dgm:prSet loTypeId="urn:microsoft.com/office/officeart/2018/2/layout/IconVerticalSolidList" loCatId="icon" qsTypeId="urn:microsoft.com/office/officeart/2005/8/quickstyle/simple4" qsCatId="simple" csTypeId="urn:microsoft.com/office/officeart/2018/5/colors/Iconchunking_neutralbg_colorful5" csCatId="colorful" phldr="1"/>
      <dgm:spPr/>
    </dgm:pt>
    <dgm:pt modelId="{4AF52931-E4CA-4429-AACB-B8747CDB2409}">
      <dgm:prSet phldrT="[Text]"/>
      <dgm:spPr/>
      <dgm:t>
        <a:bodyPr rtlCol="0"/>
        <a:lstStyle/>
        <a:p>
          <a:pPr>
            <a:lnSpc>
              <a:spcPct val="100000"/>
            </a:lnSpc>
          </a:pPr>
          <a:r>
            <a:rPr lang="es-ES" noProof="0" dirty="0"/>
            <a:t>Agentes Biológicos</a:t>
          </a:r>
        </a:p>
      </dgm:t>
    </dgm:pt>
    <dgm:pt modelId="{67B2FC97-2FAE-4EFE-9DEE-E4216C657F35}" type="parTrans" cxnId="{F82329C8-C3B2-4E9B-9033-528488D72705}">
      <dgm:prSet/>
      <dgm:spPr/>
      <dgm:t>
        <a:bodyPr rtlCol="0"/>
        <a:lstStyle/>
        <a:p>
          <a:pPr rtl="0"/>
          <a:endParaRPr lang="es-ES" noProof="0" dirty="0"/>
        </a:p>
      </dgm:t>
    </dgm:pt>
    <dgm:pt modelId="{D86AF01C-9CBC-41F8-9354-48CD82BDFDC9}" type="sibTrans" cxnId="{F82329C8-C3B2-4E9B-9033-528488D72705}">
      <dgm:prSet/>
      <dgm:spPr/>
      <dgm:t>
        <a:bodyPr rtlCol="0"/>
        <a:lstStyle/>
        <a:p>
          <a:pPr rtl="0"/>
          <a:endParaRPr lang="es-ES" noProof="0" dirty="0"/>
        </a:p>
      </dgm:t>
    </dgm:pt>
    <dgm:pt modelId="{81BEB84D-9A77-49C6-9301-B3359FCAC75F}">
      <dgm:prSet phldrT="[Text]"/>
      <dgm:spPr/>
      <dgm:t>
        <a:bodyPr rtlCol="0"/>
        <a:lstStyle/>
        <a:p>
          <a:pPr>
            <a:lnSpc>
              <a:spcPct val="100000"/>
            </a:lnSpc>
          </a:pPr>
          <a:r>
            <a:rPr lang="es-ES" noProof="0" dirty="0"/>
            <a:t>Agentes Físicos</a:t>
          </a:r>
        </a:p>
      </dgm:t>
    </dgm:pt>
    <dgm:pt modelId="{AE4D0D43-0332-4F79-8D35-BCD8C10758AE}" type="parTrans" cxnId="{420EF6C4-7321-43BE-A2FC-253606B1E06A}">
      <dgm:prSet/>
      <dgm:spPr/>
      <dgm:t>
        <a:bodyPr rtlCol="0"/>
        <a:lstStyle/>
        <a:p>
          <a:pPr rtl="0"/>
          <a:endParaRPr lang="es-ES" noProof="0" dirty="0"/>
        </a:p>
      </dgm:t>
    </dgm:pt>
    <dgm:pt modelId="{5D260F18-25D2-4074-87F1-7E78DDA61C58}" type="sibTrans" cxnId="{420EF6C4-7321-43BE-A2FC-253606B1E06A}">
      <dgm:prSet/>
      <dgm:spPr/>
      <dgm:t>
        <a:bodyPr rtlCol="0"/>
        <a:lstStyle/>
        <a:p>
          <a:pPr rtl="0"/>
          <a:endParaRPr lang="es-ES" noProof="0" dirty="0"/>
        </a:p>
      </dgm:t>
    </dgm:pt>
    <dgm:pt modelId="{BFF9359E-E9B1-4B73-BACC-2C7988765B16}">
      <dgm:prSet phldrT="[Text]"/>
      <dgm:spPr/>
      <dgm:t>
        <a:bodyPr rtlCol="0"/>
        <a:lstStyle/>
        <a:p>
          <a:pPr>
            <a:lnSpc>
              <a:spcPct val="100000"/>
            </a:lnSpc>
          </a:pPr>
          <a:r>
            <a:rPr lang="es-ES" noProof="0" dirty="0"/>
            <a:t>Agentes Químicos</a:t>
          </a:r>
        </a:p>
      </dgm:t>
    </dgm:pt>
    <dgm:pt modelId="{1CEF1965-C516-4C44-BAE3-2FA3F5116930}" type="sibTrans" cxnId="{516EC545-1971-48B3-978C-4756FCDCCFD9}">
      <dgm:prSet/>
      <dgm:spPr/>
      <dgm:t>
        <a:bodyPr rtlCol="0"/>
        <a:lstStyle/>
        <a:p>
          <a:pPr rtl="0"/>
          <a:endParaRPr lang="es-ES" noProof="0" dirty="0"/>
        </a:p>
      </dgm:t>
    </dgm:pt>
    <dgm:pt modelId="{6E0A40FA-1B79-4089-8B9A-3BA22865FE4E}" type="parTrans" cxnId="{516EC545-1971-48B3-978C-4756FCDCCFD9}">
      <dgm:prSet/>
      <dgm:spPr/>
      <dgm:t>
        <a:bodyPr rtlCol="0"/>
        <a:lstStyle/>
        <a:p>
          <a:pPr rtl="0"/>
          <a:endParaRPr lang="es-ES" noProof="0" dirty="0"/>
        </a:p>
      </dgm:t>
    </dgm:pt>
    <dgm:pt modelId="{0662385E-E408-45CE-AAE3-DCCA810BD5CE}" type="pres">
      <dgm:prSet presAssocID="{C7720856-93F0-4CC7-B7FD-2466914A11D4}" presName="root" presStyleCnt="0">
        <dgm:presLayoutVars>
          <dgm:dir/>
          <dgm:resizeHandles val="exact"/>
        </dgm:presLayoutVars>
      </dgm:prSet>
      <dgm:spPr/>
    </dgm:pt>
    <dgm:pt modelId="{2E10C7BE-64D1-4C8E-955C-3C3201A4DB6E}" type="pres">
      <dgm:prSet presAssocID="{4AF52931-E4CA-4429-AACB-B8747CDB2409}" presName="compNode" presStyleCnt="0"/>
      <dgm:spPr/>
    </dgm:pt>
    <dgm:pt modelId="{BB808751-1D3A-4AF2-A828-F61EB9498A28}" type="pres">
      <dgm:prSet presAssocID="{4AF52931-E4CA-4429-AACB-B8747CDB2409}" presName="bgRect" presStyleLbl="bgShp" presStyleIdx="0" presStyleCnt="3"/>
      <dgm:spPr/>
    </dgm:pt>
    <dgm:pt modelId="{C19E0BA9-59A2-436C-9AD0-3998992B75AC}" type="pres">
      <dgm:prSet presAssocID="{4AF52931-E4CA-4429-AACB-B8747CDB2409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Atom"/>
        </a:ext>
      </dgm:extLst>
    </dgm:pt>
    <dgm:pt modelId="{2F4A57B0-FD96-4F8B-8459-50F7E4D52317}" type="pres">
      <dgm:prSet presAssocID="{4AF52931-E4CA-4429-AACB-B8747CDB2409}" presName="spaceRect" presStyleCnt="0"/>
      <dgm:spPr/>
    </dgm:pt>
    <dgm:pt modelId="{CB092067-D4BD-40AE-B17C-0309D1421D4A}" type="pres">
      <dgm:prSet presAssocID="{4AF52931-E4CA-4429-AACB-B8747CDB2409}" presName="parTx" presStyleLbl="revTx" presStyleIdx="0" presStyleCnt="3">
        <dgm:presLayoutVars>
          <dgm:chMax val="0"/>
          <dgm:chPref val="0"/>
        </dgm:presLayoutVars>
      </dgm:prSet>
      <dgm:spPr/>
    </dgm:pt>
    <dgm:pt modelId="{569E64A5-2D2E-4C55-823B-F8F475A11A6C}" type="pres">
      <dgm:prSet presAssocID="{D86AF01C-9CBC-41F8-9354-48CD82BDFDC9}" presName="sibTrans" presStyleCnt="0"/>
      <dgm:spPr/>
    </dgm:pt>
    <dgm:pt modelId="{73D7C8D1-8D22-42E6-93D8-63AFC1ABFFD4}" type="pres">
      <dgm:prSet presAssocID="{81BEB84D-9A77-49C6-9301-B3359FCAC75F}" presName="compNode" presStyleCnt="0"/>
      <dgm:spPr/>
    </dgm:pt>
    <dgm:pt modelId="{B45C241F-F93C-418E-8909-85201E30858D}" type="pres">
      <dgm:prSet presAssocID="{81BEB84D-9A77-49C6-9301-B3359FCAC75F}" presName="bgRect" presStyleLbl="bgShp" presStyleIdx="1" presStyleCnt="3"/>
      <dgm:spPr/>
    </dgm:pt>
    <dgm:pt modelId="{EC0FE3F1-0995-4A5D-80BC-F81F2F628E1D}" type="pres">
      <dgm:prSet presAssocID="{81BEB84D-9A77-49C6-9301-B3359FCAC75F}" presName="iconRect" presStyleLbl="node1" presStyleIdx="1" presStyleCnt="3"/>
      <dgm:spPr>
        <a:ln>
          <a:noFill/>
        </a:ln>
      </dgm:spPr>
    </dgm:pt>
    <dgm:pt modelId="{E86F67FD-9443-4DB5-B833-54725CE3553A}" type="pres">
      <dgm:prSet presAssocID="{81BEB84D-9A77-49C6-9301-B3359FCAC75F}" presName="spaceRect" presStyleCnt="0"/>
      <dgm:spPr/>
    </dgm:pt>
    <dgm:pt modelId="{9BE2CD47-3307-46F1-9DBC-E43B25FBD49B}" type="pres">
      <dgm:prSet presAssocID="{81BEB84D-9A77-49C6-9301-B3359FCAC75F}" presName="parTx" presStyleLbl="revTx" presStyleIdx="1" presStyleCnt="3">
        <dgm:presLayoutVars>
          <dgm:chMax val="0"/>
          <dgm:chPref val="0"/>
        </dgm:presLayoutVars>
      </dgm:prSet>
      <dgm:spPr/>
    </dgm:pt>
    <dgm:pt modelId="{F4DD9213-2C58-4317-9E36-84B909810C5D}" type="pres">
      <dgm:prSet presAssocID="{5D260F18-25D2-4074-87F1-7E78DDA61C58}" presName="sibTrans" presStyleCnt="0"/>
      <dgm:spPr/>
    </dgm:pt>
    <dgm:pt modelId="{565DADBC-8529-4448-A76C-294BAC747EAF}" type="pres">
      <dgm:prSet presAssocID="{BFF9359E-E9B1-4B73-BACC-2C7988765B16}" presName="compNode" presStyleCnt="0"/>
      <dgm:spPr/>
    </dgm:pt>
    <dgm:pt modelId="{1FEB9527-CF1C-40FE-9CA9-FA36F0023BAC}" type="pres">
      <dgm:prSet presAssocID="{BFF9359E-E9B1-4B73-BACC-2C7988765B16}" presName="bgRect" presStyleLbl="bgShp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5B784460-B3DB-436D-9CEA-01207EB2C0CE}" type="pres">
      <dgm:prSet presAssocID="{BFF9359E-E9B1-4B73-BACC-2C7988765B16}" presName="iconRect" presStyleLbl="node1" presStyleIdx="2" presStyleCnt="3"/>
      <dgm:spPr>
        <a:blipFill>
          <a:blip xmlns:r="http://schemas.openxmlformats.org/officeDocument/2006/relationships"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lask"/>
        </a:ext>
      </dgm:extLst>
    </dgm:pt>
    <dgm:pt modelId="{9F666AA0-0ACF-4F2B-88D7-AA32A1465EFC}" type="pres">
      <dgm:prSet presAssocID="{BFF9359E-E9B1-4B73-BACC-2C7988765B16}" presName="spaceRect" presStyleCnt="0"/>
      <dgm:spPr/>
    </dgm:pt>
    <dgm:pt modelId="{B20210F2-CB3F-43B4-90F1-8246026B0226}" type="pres">
      <dgm:prSet presAssocID="{BFF9359E-E9B1-4B73-BACC-2C7988765B16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516EC545-1971-48B3-978C-4756FCDCCFD9}" srcId="{C7720856-93F0-4CC7-B7FD-2466914A11D4}" destId="{BFF9359E-E9B1-4B73-BACC-2C7988765B16}" srcOrd="2" destOrd="0" parTransId="{6E0A40FA-1B79-4089-8B9A-3BA22865FE4E}" sibTransId="{1CEF1965-C516-4C44-BAE3-2FA3F5116930}"/>
    <dgm:cxn modelId="{ED031369-F2E2-4219-93CF-241A1BDFD3C2}" type="presOf" srcId="{BFF9359E-E9B1-4B73-BACC-2C7988765B16}" destId="{B20210F2-CB3F-43B4-90F1-8246026B0226}" srcOrd="0" destOrd="0" presId="urn:microsoft.com/office/officeart/2018/2/layout/IconVerticalSolidList"/>
    <dgm:cxn modelId="{420EF6C4-7321-43BE-A2FC-253606B1E06A}" srcId="{C7720856-93F0-4CC7-B7FD-2466914A11D4}" destId="{81BEB84D-9A77-49C6-9301-B3359FCAC75F}" srcOrd="1" destOrd="0" parTransId="{AE4D0D43-0332-4F79-8D35-BCD8C10758AE}" sibTransId="{5D260F18-25D2-4074-87F1-7E78DDA61C58}"/>
    <dgm:cxn modelId="{F82329C8-C3B2-4E9B-9033-528488D72705}" srcId="{C7720856-93F0-4CC7-B7FD-2466914A11D4}" destId="{4AF52931-E4CA-4429-AACB-B8747CDB2409}" srcOrd="0" destOrd="0" parTransId="{67B2FC97-2FAE-4EFE-9DEE-E4216C657F35}" sibTransId="{D86AF01C-9CBC-41F8-9354-48CD82BDFDC9}"/>
    <dgm:cxn modelId="{E093D3E8-BCA1-47D2-AF90-D8683819F869}" type="presOf" srcId="{C7720856-93F0-4CC7-B7FD-2466914A11D4}" destId="{0662385E-E408-45CE-AAE3-DCCA810BD5CE}" srcOrd="0" destOrd="0" presId="urn:microsoft.com/office/officeart/2018/2/layout/IconVerticalSolidList"/>
    <dgm:cxn modelId="{2E97DEF4-C22C-4AEC-915C-59C8FD1A21FD}" type="presOf" srcId="{4AF52931-E4CA-4429-AACB-B8747CDB2409}" destId="{CB092067-D4BD-40AE-B17C-0309D1421D4A}" srcOrd="0" destOrd="0" presId="urn:microsoft.com/office/officeart/2018/2/layout/IconVerticalSolidList"/>
    <dgm:cxn modelId="{F9BAAAF7-C875-4876-8E7D-0CF56BB1DBDE}" type="presOf" srcId="{81BEB84D-9A77-49C6-9301-B3359FCAC75F}" destId="{9BE2CD47-3307-46F1-9DBC-E43B25FBD49B}" srcOrd="0" destOrd="0" presId="urn:microsoft.com/office/officeart/2018/2/layout/IconVerticalSolidList"/>
    <dgm:cxn modelId="{839FA8C5-3E3B-475F-83E6-90A5E0151881}" type="presParOf" srcId="{0662385E-E408-45CE-AAE3-DCCA810BD5CE}" destId="{2E10C7BE-64D1-4C8E-955C-3C3201A4DB6E}" srcOrd="0" destOrd="0" presId="urn:microsoft.com/office/officeart/2018/2/layout/IconVerticalSolidList"/>
    <dgm:cxn modelId="{BB562FE8-32AD-496E-8675-09C7E9B3C4A6}" type="presParOf" srcId="{2E10C7BE-64D1-4C8E-955C-3C3201A4DB6E}" destId="{BB808751-1D3A-4AF2-A828-F61EB9498A28}" srcOrd="0" destOrd="0" presId="urn:microsoft.com/office/officeart/2018/2/layout/IconVerticalSolidList"/>
    <dgm:cxn modelId="{BE681D38-F7AD-4278-88AD-B5422146ED70}" type="presParOf" srcId="{2E10C7BE-64D1-4C8E-955C-3C3201A4DB6E}" destId="{C19E0BA9-59A2-436C-9AD0-3998992B75AC}" srcOrd="1" destOrd="0" presId="urn:microsoft.com/office/officeart/2018/2/layout/IconVerticalSolidList"/>
    <dgm:cxn modelId="{6EAF4F5E-28D8-4F52-B290-C0493C810C60}" type="presParOf" srcId="{2E10C7BE-64D1-4C8E-955C-3C3201A4DB6E}" destId="{2F4A57B0-FD96-4F8B-8459-50F7E4D52317}" srcOrd="2" destOrd="0" presId="urn:microsoft.com/office/officeart/2018/2/layout/IconVerticalSolidList"/>
    <dgm:cxn modelId="{CEE426B7-E717-4738-B59D-33F8AE62AE09}" type="presParOf" srcId="{2E10C7BE-64D1-4C8E-955C-3C3201A4DB6E}" destId="{CB092067-D4BD-40AE-B17C-0309D1421D4A}" srcOrd="3" destOrd="0" presId="urn:microsoft.com/office/officeart/2018/2/layout/IconVerticalSolidList"/>
    <dgm:cxn modelId="{BB17A40D-B877-40AD-8F3B-137517E5EF3B}" type="presParOf" srcId="{0662385E-E408-45CE-AAE3-DCCA810BD5CE}" destId="{569E64A5-2D2E-4C55-823B-F8F475A11A6C}" srcOrd="1" destOrd="0" presId="urn:microsoft.com/office/officeart/2018/2/layout/IconVerticalSolidList"/>
    <dgm:cxn modelId="{E31F6601-0B6F-4A53-BE96-9E73754E4D7F}" type="presParOf" srcId="{0662385E-E408-45CE-AAE3-DCCA810BD5CE}" destId="{73D7C8D1-8D22-42E6-93D8-63AFC1ABFFD4}" srcOrd="2" destOrd="0" presId="urn:microsoft.com/office/officeart/2018/2/layout/IconVerticalSolidList"/>
    <dgm:cxn modelId="{7BE14B14-C7C7-49AA-9EDD-D0CC725D90B6}" type="presParOf" srcId="{73D7C8D1-8D22-42E6-93D8-63AFC1ABFFD4}" destId="{B45C241F-F93C-418E-8909-85201E30858D}" srcOrd="0" destOrd="0" presId="urn:microsoft.com/office/officeart/2018/2/layout/IconVerticalSolidList"/>
    <dgm:cxn modelId="{3EE75753-799B-43A3-81F0-51BB57047CDF}" type="presParOf" srcId="{73D7C8D1-8D22-42E6-93D8-63AFC1ABFFD4}" destId="{EC0FE3F1-0995-4A5D-80BC-F81F2F628E1D}" srcOrd="1" destOrd="0" presId="urn:microsoft.com/office/officeart/2018/2/layout/IconVerticalSolidList"/>
    <dgm:cxn modelId="{245CB71D-90E3-4B66-AADC-0E393B420D45}" type="presParOf" srcId="{73D7C8D1-8D22-42E6-93D8-63AFC1ABFFD4}" destId="{E86F67FD-9443-4DB5-B833-54725CE3553A}" srcOrd="2" destOrd="0" presId="urn:microsoft.com/office/officeart/2018/2/layout/IconVerticalSolidList"/>
    <dgm:cxn modelId="{3CFE9B1E-F566-4BA9-9C8B-EFAD64769DF5}" type="presParOf" srcId="{73D7C8D1-8D22-42E6-93D8-63AFC1ABFFD4}" destId="{9BE2CD47-3307-46F1-9DBC-E43B25FBD49B}" srcOrd="3" destOrd="0" presId="urn:microsoft.com/office/officeart/2018/2/layout/IconVerticalSolidList"/>
    <dgm:cxn modelId="{F7C3C56B-6E05-439C-A607-9FF484DF734A}" type="presParOf" srcId="{0662385E-E408-45CE-AAE3-DCCA810BD5CE}" destId="{F4DD9213-2C58-4317-9E36-84B909810C5D}" srcOrd="3" destOrd="0" presId="urn:microsoft.com/office/officeart/2018/2/layout/IconVerticalSolidList"/>
    <dgm:cxn modelId="{CE673F1C-40C4-4C72-9F4E-4667D344898B}" type="presParOf" srcId="{0662385E-E408-45CE-AAE3-DCCA810BD5CE}" destId="{565DADBC-8529-4448-A76C-294BAC747EAF}" srcOrd="4" destOrd="0" presId="urn:microsoft.com/office/officeart/2018/2/layout/IconVerticalSolidList"/>
    <dgm:cxn modelId="{065F9D8C-08BC-4AB9-878F-66D069462680}" type="presParOf" srcId="{565DADBC-8529-4448-A76C-294BAC747EAF}" destId="{1FEB9527-CF1C-40FE-9CA9-FA36F0023BAC}" srcOrd="0" destOrd="0" presId="urn:microsoft.com/office/officeart/2018/2/layout/IconVerticalSolidList"/>
    <dgm:cxn modelId="{92496743-DA3A-4E2D-8EF4-2A5C26CD2665}" type="presParOf" srcId="{565DADBC-8529-4448-A76C-294BAC747EAF}" destId="{5B784460-B3DB-436D-9CEA-01207EB2C0CE}" srcOrd="1" destOrd="0" presId="urn:microsoft.com/office/officeart/2018/2/layout/IconVerticalSolidList"/>
    <dgm:cxn modelId="{4649ED4F-88FE-4E2D-A706-240E861FE6EF}" type="presParOf" srcId="{565DADBC-8529-4448-A76C-294BAC747EAF}" destId="{9F666AA0-0ACF-4F2B-88D7-AA32A1465EFC}" srcOrd="2" destOrd="0" presId="urn:microsoft.com/office/officeart/2018/2/layout/IconVerticalSolidList"/>
    <dgm:cxn modelId="{397AF570-4BFF-4872-AA23-0FAD790C52A4}" type="presParOf" srcId="{565DADBC-8529-4448-A76C-294BAC747EAF}" destId="{B20210F2-CB3F-43B4-90F1-8246026B0226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F4697B5-CBB2-4826-8C4C-9640B30F9FB4}" type="doc">
      <dgm:prSet loTypeId="urn:microsoft.com/office/officeart/2005/8/layout/matrix1" loCatId="matrix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s-AR"/>
        </a:p>
      </dgm:t>
    </dgm:pt>
    <dgm:pt modelId="{BE5C640C-DD3D-4123-96F2-1B47305140AD}">
      <dgm:prSet phldrT="[Texto]" custT="1"/>
      <dgm:spPr/>
      <dgm:t>
        <a:bodyPr/>
        <a:lstStyle/>
        <a:p>
          <a:r>
            <a:rPr lang="es-AR" sz="3200" dirty="0"/>
            <a:t>Riesgo Biológico</a:t>
          </a:r>
        </a:p>
      </dgm:t>
    </dgm:pt>
    <dgm:pt modelId="{75D86049-2B62-486C-8D97-465119E4AAF9}" type="parTrans" cxnId="{29622FD3-4E3A-4919-85BE-BB6E715DA46C}">
      <dgm:prSet/>
      <dgm:spPr/>
      <dgm:t>
        <a:bodyPr/>
        <a:lstStyle/>
        <a:p>
          <a:endParaRPr lang="es-AR"/>
        </a:p>
      </dgm:t>
    </dgm:pt>
    <dgm:pt modelId="{808DE7A7-F0B8-4D2A-AE70-0A8B4818F34A}" type="sibTrans" cxnId="{29622FD3-4E3A-4919-85BE-BB6E715DA46C}">
      <dgm:prSet/>
      <dgm:spPr/>
      <dgm:t>
        <a:bodyPr/>
        <a:lstStyle/>
        <a:p>
          <a:endParaRPr lang="es-AR"/>
        </a:p>
      </dgm:t>
    </dgm:pt>
    <dgm:pt modelId="{FA4B479A-1636-4350-B193-3B870007F0F6}">
      <dgm:prSet phldrT="[Texto]" custT="1"/>
      <dgm:spPr/>
      <dgm:t>
        <a:bodyPr/>
        <a:lstStyle/>
        <a:p>
          <a:r>
            <a:rPr lang="es-MX" sz="2000" b="1" dirty="0"/>
            <a:t>Grupo 1: </a:t>
          </a:r>
        </a:p>
        <a:p>
          <a:r>
            <a:rPr lang="es-MX" sz="1700" dirty="0"/>
            <a:t>Agentes biológicos que tienen pocas probabilidades de provocar enfermedades humanas o animales, con bajo riesgo para el individuo y la comunidad. Ejemplo: </a:t>
          </a:r>
          <a:r>
            <a:rPr lang="es-MX" sz="1700" dirty="0" err="1"/>
            <a:t>Echericha</a:t>
          </a:r>
          <a:r>
            <a:rPr lang="es-MX" sz="1700" dirty="0"/>
            <a:t> </a:t>
          </a:r>
          <a:r>
            <a:rPr lang="es-MX" sz="1700" dirty="0" err="1"/>
            <a:t>coli</a:t>
          </a:r>
          <a:r>
            <a:rPr lang="es-MX" sz="1700" dirty="0"/>
            <a:t> K12</a:t>
          </a:r>
          <a:endParaRPr lang="es-AR" sz="1700" dirty="0"/>
        </a:p>
      </dgm:t>
    </dgm:pt>
    <dgm:pt modelId="{8283F83E-68D7-4676-B27E-882B2BD0194E}" type="parTrans" cxnId="{E66A4C68-6FB6-4AFB-9FB6-849D7DA8B719}">
      <dgm:prSet/>
      <dgm:spPr/>
      <dgm:t>
        <a:bodyPr/>
        <a:lstStyle/>
        <a:p>
          <a:endParaRPr lang="es-AR"/>
        </a:p>
      </dgm:t>
    </dgm:pt>
    <dgm:pt modelId="{7944EFE5-B5F4-4AD8-B947-1BC010577EE9}" type="sibTrans" cxnId="{E66A4C68-6FB6-4AFB-9FB6-849D7DA8B719}">
      <dgm:prSet/>
      <dgm:spPr/>
      <dgm:t>
        <a:bodyPr/>
        <a:lstStyle/>
        <a:p>
          <a:endParaRPr lang="es-AR"/>
        </a:p>
      </dgm:t>
    </dgm:pt>
    <dgm:pt modelId="{F899CABF-C2E9-4609-BD21-5AC40B67050E}">
      <dgm:prSet phldrT="[Texto]" custT="1"/>
      <dgm:spPr/>
      <dgm:t>
        <a:bodyPr/>
        <a:lstStyle/>
        <a:p>
          <a:r>
            <a:rPr lang="es-MX" sz="2000" b="1" dirty="0"/>
            <a:t>Grupo 2: </a:t>
          </a:r>
        </a:p>
        <a:p>
          <a:r>
            <a:rPr lang="es-MX" sz="1700" dirty="0"/>
            <a:t>Agentes patógenos con moderado riesgo individual y riesgo comunitario limitado, existen generalmente profilaxis o tratamientos eficaces. Ejemplo Hepatitis B</a:t>
          </a:r>
          <a:endParaRPr lang="es-AR" sz="1700" dirty="0"/>
        </a:p>
      </dgm:t>
    </dgm:pt>
    <dgm:pt modelId="{945ABEE3-871C-4254-A2FD-96809DA191E8}" type="parTrans" cxnId="{F45DCD30-2F01-4A05-9A3A-376B658FA9DC}">
      <dgm:prSet/>
      <dgm:spPr/>
      <dgm:t>
        <a:bodyPr/>
        <a:lstStyle/>
        <a:p>
          <a:endParaRPr lang="es-AR"/>
        </a:p>
      </dgm:t>
    </dgm:pt>
    <dgm:pt modelId="{56E65411-8BA5-43A1-BC7F-DA097AA6CF25}" type="sibTrans" cxnId="{F45DCD30-2F01-4A05-9A3A-376B658FA9DC}">
      <dgm:prSet/>
      <dgm:spPr/>
      <dgm:t>
        <a:bodyPr/>
        <a:lstStyle/>
        <a:p>
          <a:endParaRPr lang="es-AR"/>
        </a:p>
      </dgm:t>
    </dgm:pt>
    <dgm:pt modelId="{F70C4D9C-852A-46A6-A330-EC5B1B1E1F8A}">
      <dgm:prSet phldrT="[Texto]" custT="1"/>
      <dgm:spPr/>
      <dgm:t>
        <a:bodyPr/>
        <a:lstStyle/>
        <a:p>
          <a:r>
            <a:rPr lang="es-MX" sz="2000" b="1" dirty="0"/>
            <a:t>Grupo 3:</a:t>
          </a:r>
        </a:p>
        <a:p>
          <a:r>
            <a:rPr lang="es-MX" sz="1700" dirty="0"/>
            <a:t> Incluye agentes que pueden causar una enfermedad grave en el hombre y presenta un serio peligro para los trabajadores debido al riesgo que se propaguen a la comunidad. Existen profilaxis o tratamientos eficaces frente a ellos. Ejemplo: Tuberculosis </a:t>
          </a:r>
          <a:endParaRPr lang="es-AR" sz="1700" dirty="0"/>
        </a:p>
      </dgm:t>
    </dgm:pt>
    <dgm:pt modelId="{BE88D045-788A-482B-B7B2-BD2F5872D6E2}" type="parTrans" cxnId="{16B6A062-2553-4C5F-B820-596D86BCB0B6}">
      <dgm:prSet/>
      <dgm:spPr/>
      <dgm:t>
        <a:bodyPr/>
        <a:lstStyle/>
        <a:p>
          <a:endParaRPr lang="es-AR"/>
        </a:p>
      </dgm:t>
    </dgm:pt>
    <dgm:pt modelId="{C5D93BEB-E5A8-4F1C-8A1F-1DB4DF15EE9B}" type="sibTrans" cxnId="{16B6A062-2553-4C5F-B820-596D86BCB0B6}">
      <dgm:prSet/>
      <dgm:spPr/>
      <dgm:t>
        <a:bodyPr/>
        <a:lstStyle/>
        <a:p>
          <a:endParaRPr lang="es-AR"/>
        </a:p>
      </dgm:t>
    </dgm:pt>
    <dgm:pt modelId="{B2EFC69B-D1DA-4B8B-B4D1-5918FD3C63E3}">
      <dgm:prSet phldrT="[Texto]" custT="1"/>
      <dgm:spPr/>
      <dgm:t>
        <a:bodyPr/>
        <a:lstStyle/>
        <a:p>
          <a:r>
            <a:rPr lang="es-MX" sz="2000" b="1" dirty="0"/>
            <a:t>Grupo 4: </a:t>
          </a:r>
        </a:p>
        <a:p>
          <a:r>
            <a:rPr lang="es-MX" sz="1700" dirty="0"/>
            <a:t>Se refiere a aquel agente que causando una enfermedad grave en el hombre, supone un peligro serio para los trabajadores, con grandes probabilidades de propagarse a la comunidad. Sin que exista profilaxis o tratamiento eficaz contra ellos. Ejemplo: </a:t>
          </a:r>
          <a:r>
            <a:rPr lang="es-MX" sz="1700" dirty="0" err="1"/>
            <a:t>Ebola</a:t>
          </a:r>
          <a:r>
            <a:rPr lang="es-MX" sz="1700" dirty="0"/>
            <a:t> </a:t>
          </a:r>
          <a:endParaRPr lang="es-AR" sz="1700" dirty="0"/>
        </a:p>
      </dgm:t>
    </dgm:pt>
    <dgm:pt modelId="{DA1571D4-0D55-443C-9E92-399A1B5BC668}" type="parTrans" cxnId="{95FBB32E-AAF5-4EC5-A7EC-FFF3404233BE}">
      <dgm:prSet/>
      <dgm:spPr/>
      <dgm:t>
        <a:bodyPr/>
        <a:lstStyle/>
        <a:p>
          <a:endParaRPr lang="es-AR"/>
        </a:p>
      </dgm:t>
    </dgm:pt>
    <dgm:pt modelId="{8B5348C0-7617-448A-9207-301E5CCEE017}" type="sibTrans" cxnId="{95FBB32E-AAF5-4EC5-A7EC-FFF3404233BE}">
      <dgm:prSet/>
      <dgm:spPr/>
      <dgm:t>
        <a:bodyPr/>
        <a:lstStyle/>
        <a:p>
          <a:endParaRPr lang="es-AR"/>
        </a:p>
      </dgm:t>
    </dgm:pt>
    <dgm:pt modelId="{8E7DF548-785E-4BF8-9B49-C784638A6C06}" type="pres">
      <dgm:prSet presAssocID="{EF4697B5-CBB2-4826-8C4C-9640B30F9FB4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F922784B-0772-4F11-A910-F49A1C6EF51B}" type="pres">
      <dgm:prSet presAssocID="{EF4697B5-CBB2-4826-8C4C-9640B30F9FB4}" presName="matrix" presStyleCnt="0"/>
      <dgm:spPr/>
    </dgm:pt>
    <dgm:pt modelId="{FC1C8EE4-47BE-46F4-AB4F-18E3B7042B76}" type="pres">
      <dgm:prSet presAssocID="{EF4697B5-CBB2-4826-8C4C-9640B30F9FB4}" presName="tile1" presStyleLbl="node1" presStyleIdx="0" presStyleCnt="4"/>
      <dgm:spPr/>
    </dgm:pt>
    <dgm:pt modelId="{FA41CAFD-69CA-48C6-954D-84FDEE19A9B2}" type="pres">
      <dgm:prSet presAssocID="{EF4697B5-CBB2-4826-8C4C-9640B30F9FB4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21D34ACF-CC7D-4F8C-8DD8-11BC53F609F2}" type="pres">
      <dgm:prSet presAssocID="{EF4697B5-CBB2-4826-8C4C-9640B30F9FB4}" presName="tile2" presStyleLbl="node1" presStyleIdx="1" presStyleCnt="4" custLinFactNeighborX="1567" custLinFactNeighborY="-504"/>
      <dgm:spPr/>
    </dgm:pt>
    <dgm:pt modelId="{7CE15002-4FFA-4F0C-9F3B-654DC706A9E4}" type="pres">
      <dgm:prSet presAssocID="{EF4697B5-CBB2-4826-8C4C-9640B30F9FB4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D3D52D06-7DFB-44CB-9828-5D972318CA92}" type="pres">
      <dgm:prSet presAssocID="{EF4697B5-CBB2-4826-8C4C-9640B30F9FB4}" presName="tile3" presStyleLbl="node1" presStyleIdx="2" presStyleCnt="4" custLinFactNeighborY="3927"/>
      <dgm:spPr/>
    </dgm:pt>
    <dgm:pt modelId="{F3962BBD-AC15-4F53-A729-1E199FB82D8B}" type="pres">
      <dgm:prSet presAssocID="{EF4697B5-CBB2-4826-8C4C-9640B30F9FB4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4EAD3CCC-EED8-4D54-A8E0-F87F34885FD5}" type="pres">
      <dgm:prSet presAssocID="{EF4697B5-CBB2-4826-8C4C-9640B30F9FB4}" presName="tile4" presStyleLbl="node1" presStyleIdx="3" presStyleCnt="4"/>
      <dgm:spPr/>
    </dgm:pt>
    <dgm:pt modelId="{C7CF74BF-9E9B-4D91-8648-3735214EFC1C}" type="pres">
      <dgm:prSet presAssocID="{EF4697B5-CBB2-4826-8C4C-9640B30F9FB4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8EB8F034-E06C-4E37-B55C-05F691E85E41}" type="pres">
      <dgm:prSet presAssocID="{EF4697B5-CBB2-4826-8C4C-9640B30F9FB4}" presName="centerTile" presStyleLbl="fgShp" presStyleIdx="0" presStyleCnt="1">
        <dgm:presLayoutVars>
          <dgm:chMax val="0"/>
          <dgm:chPref val="0"/>
        </dgm:presLayoutVars>
      </dgm:prSet>
      <dgm:spPr/>
    </dgm:pt>
  </dgm:ptLst>
  <dgm:cxnLst>
    <dgm:cxn modelId="{95FBB32E-AAF5-4EC5-A7EC-FFF3404233BE}" srcId="{BE5C640C-DD3D-4123-96F2-1B47305140AD}" destId="{B2EFC69B-D1DA-4B8B-B4D1-5918FD3C63E3}" srcOrd="3" destOrd="0" parTransId="{DA1571D4-0D55-443C-9E92-399A1B5BC668}" sibTransId="{8B5348C0-7617-448A-9207-301E5CCEE017}"/>
    <dgm:cxn modelId="{F45DCD30-2F01-4A05-9A3A-376B658FA9DC}" srcId="{BE5C640C-DD3D-4123-96F2-1B47305140AD}" destId="{F899CABF-C2E9-4609-BD21-5AC40B67050E}" srcOrd="1" destOrd="0" parTransId="{945ABEE3-871C-4254-A2FD-96809DA191E8}" sibTransId="{56E65411-8BA5-43A1-BC7F-DA097AA6CF25}"/>
    <dgm:cxn modelId="{16B6A062-2553-4C5F-B820-596D86BCB0B6}" srcId="{BE5C640C-DD3D-4123-96F2-1B47305140AD}" destId="{F70C4D9C-852A-46A6-A330-EC5B1B1E1F8A}" srcOrd="2" destOrd="0" parTransId="{BE88D045-788A-482B-B7B2-BD2F5872D6E2}" sibTransId="{C5D93BEB-E5A8-4F1C-8A1F-1DB4DF15EE9B}"/>
    <dgm:cxn modelId="{E66A4C68-6FB6-4AFB-9FB6-849D7DA8B719}" srcId="{BE5C640C-DD3D-4123-96F2-1B47305140AD}" destId="{FA4B479A-1636-4350-B193-3B870007F0F6}" srcOrd="0" destOrd="0" parTransId="{8283F83E-68D7-4676-B27E-882B2BD0194E}" sibTransId="{7944EFE5-B5F4-4AD8-B947-1BC010577EE9}"/>
    <dgm:cxn modelId="{9EE5756B-65A3-41B0-BC4E-5B701676C57A}" type="presOf" srcId="{F899CABF-C2E9-4609-BD21-5AC40B67050E}" destId="{21D34ACF-CC7D-4F8C-8DD8-11BC53F609F2}" srcOrd="0" destOrd="0" presId="urn:microsoft.com/office/officeart/2005/8/layout/matrix1"/>
    <dgm:cxn modelId="{E8FC3E7A-EC8B-451C-856C-31B62D42F62F}" type="presOf" srcId="{B2EFC69B-D1DA-4B8B-B4D1-5918FD3C63E3}" destId="{C7CF74BF-9E9B-4D91-8648-3735214EFC1C}" srcOrd="1" destOrd="0" presId="urn:microsoft.com/office/officeart/2005/8/layout/matrix1"/>
    <dgm:cxn modelId="{34FA6F80-6571-41B6-827F-1D8A6B218832}" type="presOf" srcId="{F899CABF-C2E9-4609-BD21-5AC40B67050E}" destId="{7CE15002-4FFA-4F0C-9F3B-654DC706A9E4}" srcOrd="1" destOrd="0" presId="urn:microsoft.com/office/officeart/2005/8/layout/matrix1"/>
    <dgm:cxn modelId="{616C669B-687B-4DC1-BCB3-AFA8C84BF9C4}" type="presOf" srcId="{F70C4D9C-852A-46A6-A330-EC5B1B1E1F8A}" destId="{F3962BBD-AC15-4F53-A729-1E199FB82D8B}" srcOrd="1" destOrd="0" presId="urn:microsoft.com/office/officeart/2005/8/layout/matrix1"/>
    <dgm:cxn modelId="{A2C1959F-2F61-499C-A82A-BCD314B77F13}" type="presOf" srcId="{EF4697B5-CBB2-4826-8C4C-9640B30F9FB4}" destId="{8E7DF548-785E-4BF8-9B49-C784638A6C06}" srcOrd="0" destOrd="0" presId="urn:microsoft.com/office/officeart/2005/8/layout/matrix1"/>
    <dgm:cxn modelId="{EFE0EBA0-AA5A-406A-84F8-286740F4C3FC}" type="presOf" srcId="{BE5C640C-DD3D-4123-96F2-1B47305140AD}" destId="{8EB8F034-E06C-4E37-B55C-05F691E85E41}" srcOrd="0" destOrd="0" presId="urn:microsoft.com/office/officeart/2005/8/layout/matrix1"/>
    <dgm:cxn modelId="{54AE82A6-E334-414C-B9D5-27F0E8CD1A33}" type="presOf" srcId="{FA4B479A-1636-4350-B193-3B870007F0F6}" destId="{FC1C8EE4-47BE-46F4-AB4F-18E3B7042B76}" srcOrd="0" destOrd="0" presId="urn:microsoft.com/office/officeart/2005/8/layout/matrix1"/>
    <dgm:cxn modelId="{2DEFEDBB-58F9-47AD-B01C-551611F137D4}" type="presOf" srcId="{F70C4D9C-852A-46A6-A330-EC5B1B1E1F8A}" destId="{D3D52D06-7DFB-44CB-9828-5D972318CA92}" srcOrd="0" destOrd="0" presId="urn:microsoft.com/office/officeart/2005/8/layout/matrix1"/>
    <dgm:cxn modelId="{4A6FBCC1-9A1A-47BE-8FDD-788B3E2FF3A9}" type="presOf" srcId="{FA4B479A-1636-4350-B193-3B870007F0F6}" destId="{FA41CAFD-69CA-48C6-954D-84FDEE19A9B2}" srcOrd="1" destOrd="0" presId="urn:microsoft.com/office/officeart/2005/8/layout/matrix1"/>
    <dgm:cxn modelId="{5EDB79CF-F342-49DB-B846-2243A466BFEC}" type="presOf" srcId="{B2EFC69B-D1DA-4B8B-B4D1-5918FD3C63E3}" destId="{4EAD3CCC-EED8-4D54-A8E0-F87F34885FD5}" srcOrd="0" destOrd="0" presId="urn:microsoft.com/office/officeart/2005/8/layout/matrix1"/>
    <dgm:cxn modelId="{29622FD3-4E3A-4919-85BE-BB6E715DA46C}" srcId="{EF4697B5-CBB2-4826-8C4C-9640B30F9FB4}" destId="{BE5C640C-DD3D-4123-96F2-1B47305140AD}" srcOrd="0" destOrd="0" parTransId="{75D86049-2B62-486C-8D97-465119E4AAF9}" sibTransId="{808DE7A7-F0B8-4D2A-AE70-0A8B4818F34A}"/>
    <dgm:cxn modelId="{B266CF60-F8DD-4CF1-9A73-0E8C7DDDB221}" type="presParOf" srcId="{8E7DF548-785E-4BF8-9B49-C784638A6C06}" destId="{F922784B-0772-4F11-A910-F49A1C6EF51B}" srcOrd="0" destOrd="0" presId="urn:microsoft.com/office/officeart/2005/8/layout/matrix1"/>
    <dgm:cxn modelId="{ACFB346E-4B0F-4D34-8DA2-CF7DA3957267}" type="presParOf" srcId="{F922784B-0772-4F11-A910-F49A1C6EF51B}" destId="{FC1C8EE4-47BE-46F4-AB4F-18E3B7042B76}" srcOrd="0" destOrd="0" presId="urn:microsoft.com/office/officeart/2005/8/layout/matrix1"/>
    <dgm:cxn modelId="{F8361E77-5FEB-4BEE-9201-AF06F4BB4AAD}" type="presParOf" srcId="{F922784B-0772-4F11-A910-F49A1C6EF51B}" destId="{FA41CAFD-69CA-48C6-954D-84FDEE19A9B2}" srcOrd="1" destOrd="0" presId="urn:microsoft.com/office/officeart/2005/8/layout/matrix1"/>
    <dgm:cxn modelId="{CAE4BC18-0E4C-41EA-B93C-9BF6CF18874A}" type="presParOf" srcId="{F922784B-0772-4F11-A910-F49A1C6EF51B}" destId="{21D34ACF-CC7D-4F8C-8DD8-11BC53F609F2}" srcOrd="2" destOrd="0" presId="urn:microsoft.com/office/officeart/2005/8/layout/matrix1"/>
    <dgm:cxn modelId="{BBB66404-0B5B-4723-BC45-B1C4289ABB74}" type="presParOf" srcId="{F922784B-0772-4F11-A910-F49A1C6EF51B}" destId="{7CE15002-4FFA-4F0C-9F3B-654DC706A9E4}" srcOrd="3" destOrd="0" presId="urn:microsoft.com/office/officeart/2005/8/layout/matrix1"/>
    <dgm:cxn modelId="{0638EF79-437B-4428-BE66-6635CB2C97D3}" type="presParOf" srcId="{F922784B-0772-4F11-A910-F49A1C6EF51B}" destId="{D3D52D06-7DFB-44CB-9828-5D972318CA92}" srcOrd="4" destOrd="0" presId="urn:microsoft.com/office/officeart/2005/8/layout/matrix1"/>
    <dgm:cxn modelId="{2AB20718-5487-45AB-8AFC-72F17D692A33}" type="presParOf" srcId="{F922784B-0772-4F11-A910-F49A1C6EF51B}" destId="{F3962BBD-AC15-4F53-A729-1E199FB82D8B}" srcOrd="5" destOrd="0" presId="urn:microsoft.com/office/officeart/2005/8/layout/matrix1"/>
    <dgm:cxn modelId="{524F052B-9086-473A-A0E4-59955CA4412F}" type="presParOf" srcId="{F922784B-0772-4F11-A910-F49A1C6EF51B}" destId="{4EAD3CCC-EED8-4D54-A8E0-F87F34885FD5}" srcOrd="6" destOrd="0" presId="urn:microsoft.com/office/officeart/2005/8/layout/matrix1"/>
    <dgm:cxn modelId="{E23DDA7E-7D25-41B6-A11C-9CD88F68D056}" type="presParOf" srcId="{F922784B-0772-4F11-A910-F49A1C6EF51B}" destId="{C7CF74BF-9E9B-4D91-8648-3735214EFC1C}" srcOrd="7" destOrd="0" presId="urn:microsoft.com/office/officeart/2005/8/layout/matrix1"/>
    <dgm:cxn modelId="{6A3A8016-6CD7-44F0-9F64-C84C81966CF6}" type="presParOf" srcId="{8E7DF548-785E-4BF8-9B49-C784638A6C06}" destId="{8EB8F034-E06C-4E37-B55C-05F691E85E41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9663C25-1A11-4DAD-B760-673C0B9DDFFE}" type="doc">
      <dgm:prSet loTypeId="urn:microsoft.com/office/officeart/2005/8/layout/p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s-AR"/>
        </a:p>
      </dgm:t>
    </dgm:pt>
    <dgm:pt modelId="{2E3C0D4B-E06A-4B00-86F0-6510EE514A9C}">
      <dgm:prSet phldrT="[Texto]"/>
      <dgm:spPr/>
      <dgm:t>
        <a:bodyPr/>
        <a:lstStyle/>
        <a:p>
          <a:r>
            <a:rPr lang="es-MX" dirty="0"/>
            <a:t>incluye varias clases de microorganismos (</a:t>
          </a:r>
          <a:r>
            <a:rPr lang="es-MX" dirty="0" err="1"/>
            <a:t>Bacillus</a:t>
          </a:r>
          <a:r>
            <a:rPr lang="es-MX" dirty="0"/>
            <a:t> sub-</a:t>
          </a:r>
          <a:r>
            <a:rPr lang="es-MX" dirty="0" err="1"/>
            <a:t>tilis</a:t>
          </a:r>
          <a:r>
            <a:rPr lang="es-MX" dirty="0"/>
            <a:t>, Hepatitis Canina, E. </a:t>
          </a:r>
          <a:r>
            <a:rPr lang="es-MX" dirty="0" err="1"/>
            <a:t>Coli</a:t>
          </a:r>
          <a:r>
            <a:rPr lang="es-MX" dirty="0"/>
            <a:t>, varicela y otras bacterias no infecciosas), así como algunos cultivos de células. </a:t>
          </a:r>
          <a:endParaRPr lang="es-AR" dirty="0"/>
        </a:p>
      </dgm:t>
    </dgm:pt>
    <dgm:pt modelId="{35CCE8FF-D9D2-43DA-8124-EDC72A4576B5}" type="parTrans" cxnId="{5321D351-F2A9-42E3-8EBE-7EC91DDFB047}">
      <dgm:prSet/>
      <dgm:spPr/>
      <dgm:t>
        <a:bodyPr/>
        <a:lstStyle/>
        <a:p>
          <a:endParaRPr lang="es-AR"/>
        </a:p>
      </dgm:t>
    </dgm:pt>
    <dgm:pt modelId="{6A6C1D35-300D-4279-A276-A55398B6A3FF}" type="sibTrans" cxnId="{5321D351-F2A9-42E3-8EBE-7EC91DDFB047}">
      <dgm:prSet/>
      <dgm:spPr/>
      <dgm:t>
        <a:bodyPr/>
        <a:lstStyle/>
        <a:p>
          <a:endParaRPr lang="es-AR"/>
        </a:p>
      </dgm:t>
    </dgm:pt>
    <dgm:pt modelId="{EC5180C7-BCEE-4489-B394-4FF31EE8F4D2}">
      <dgm:prSet phldrT="[Texto]"/>
      <dgm:spPr/>
      <dgm:t>
        <a:bodyPr/>
        <a:lstStyle/>
        <a:p>
          <a:r>
            <a:rPr lang="es-MX" dirty="0"/>
            <a:t>Hepatitis B, Hepatitis C, gripe, enfermedad de </a:t>
          </a:r>
          <a:r>
            <a:rPr lang="es-MX" dirty="0" err="1"/>
            <a:t>Lyme</a:t>
          </a:r>
          <a:r>
            <a:rPr lang="es-MX" dirty="0"/>
            <a:t>, Salmonelas, VIH.</a:t>
          </a:r>
          <a:endParaRPr lang="es-AR" dirty="0"/>
        </a:p>
      </dgm:t>
    </dgm:pt>
    <dgm:pt modelId="{86DD7037-D6DE-49E6-AA35-A9C3DF9E2321}" type="parTrans" cxnId="{BD034CE3-44F3-42C3-9824-70DE8967E802}">
      <dgm:prSet/>
      <dgm:spPr/>
      <dgm:t>
        <a:bodyPr/>
        <a:lstStyle/>
        <a:p>
          <a:endParaRPr lang="es-AR"/>
        </a:p>
      </dgm:t>
    </dgm:pt>
    <dgm:pt modelId="{78F417FC-AC65-4AAB-8870-E8942E76C983}" type="sibTrans" cxnId="{BD034CE3-44F3-42C3-9824-70DE8967E802}">
      <dgm:prSet/>
      <dgm:spPr/>
      <dgm:t>
        <a:bodyPr/>
        <a:lstStyle/>
        <a:p>
          <a:endParaRPr lang="es-AR"/>
        </a:p>
      </dgm:t>
    </dgm:pt>
    <dgm:pt modelId="{A5AB7416-5D23-4C96-95E6-870A39B8E423}">
      <dgm:prSet phldrT="[Texto]"/>
      <dgm:spPr/>
      <dgm:t>
        <a:bodyPr/>
        <a:lstStyle/>
        <a:p>
          <a:r>
            <a:rPr lang="es-MX" dirty="0"/>
            <a:t>Ántrax, EEB, Paperas, Virus del Nilo occidental, SRAS, viruela, tuberculosis, tifus, fiebre amarilla</a:t>
          </a:r>
          <a:endParaRPr lang="es-AR" dirty="0"/>
        </a:p>
      </dgm:t>
    </dgm:pt>
    <dgm:pt modelId="{17CF5182-9260-4697-8147-26F10CC48BF6}" type="parTrans" cxnId="{A6E8A057-F215-418D-B952-C1F2215D46D0}">
      <dgm:prSet/>
      <dgm:spPr/>
      <dgm:t>
        <a:bodyPr/>
        <a:lstStyle/>
        <a:p>
          <a:endParaRPr lang="es-AR"/>
        </a:p>
      </dgm:t>
    </dgm:pt>
    <dgm:pt modelId="{ED53858F-6759-4BF2-953B-32F83EF679B9}" type="sibTrans" cxnId="{A6E8A057-F215-418D-B952-C1F2215D46D0}">
      <dgm:prSet/>
      <dgm:spPr/>
      <dgm:t>
        <a:bodyPr/>
        <a:lstStyle/>
        <a:p>
          <a:endParaRPr lang="es-AR"/>
        </a:p>
      </dgm:t>
    </dgm:pt>
    <dgm:pt modelId="{999493D0-5BCE-410C-B191-79E774EB64F7}">
      <dgm:prSet phldrT="[Texto]"/>
      <dgm:spPr/>
      <dgm:t>
        <a:bodyPr/>
        <a:lstStyle/>
        <a:p>
          <a:r>
            <a:rPr lang="es-MX" dirty="0"/>
            <a:t>Fiebre boliviana, fiebre hemorrágica argentina, Dengue, Virus de </a:t>
          </a:r>
          <a:r>
            <a:rPr lang="es-MX" dirty="0" err="1"/>
            <a:t>Marburgo</a:t>
          </a:r>
          <a:r>
            <a:rPr lang="es-MX" dirty="0"/>
            <a:t>, virus </a:t>
          </a:r>
          <a:r>
            <a:rPr lang="es-MX" dirty="0" err="1"/>
            <a:t>Ebola</a:t>
          </a:r>
          <a:r>
            <a:rPr lang="es-MX" dirty="0"/>
            <a:t>, Hantavirus, Fiebre de </a:t>
          </a:r>
          <a:r>
            <a:rPr lang="es-MX" dirty="0" err="1"/>
            <a:t>Lassa</a:t>
          </a:r>
          <a:r>
            <a:rPr lang="es-MX" dirty="0"/>
            <a:t> y otras enfermedades hemorrágicas (sobre todo las africanas)</a:t>
          </a:r>
          <a:endParaRPr lang="es-AR" dirty="0"/>
        </a:p>
      </dgm:t>
    </dgm:pt>
    <dgm:pt modelId="{80B8B7D8-D4CC-4C93-B888-3B21C5192C18}" type="parTrans" cxnId="{283012A6-F9A6-443F-9EEF-8C68077F6435}">
      <dgm:prSet/>
      <dgm:spPr/>
      <dgm:t>
        <a:bodyPr/>
        <a:lstStyle/>
        <a:p>
          <a:endParaRPr lang="es-AR"/>
        </a:p>
      </dgm:t>
    </dgm:pt>
    <dgm:pt modelId="{55D46829-3053-426C-977E-1A7B8DD5119F}" type="sibTrans" cxnId="{283012A6-F9A6-443F-9EEF-8C68077F6435}">
      <dgm:prSet/>
      <dgm:spPr/>
      <dgm:t>
        <a:bodyPr/>
        <a:lstStyle/>
        <a:p>
          <a:endParaRPr lang="es-AR"/>
        </a:p>
      </dgm:t>
    </dgm:pt>
    <dgm:pt modelId="{EDF1CFF3-72BA-4C3E-8C52-50D30BA2CE88}" type="pres">
      <dgm:prSet presAssocID="{A9663C25-1A11-4DAD-B760-673C0B9DDFFE}" presName="Name0" presStyleCnt="0">
        <dgm:presLayoutVars>
          <dgm:dir/>
          <dgm:resizeHandles val="exact"/>
        </dgm:presLayoutVars>
      </dgm:prSet>
      <dgm:spPr/>
    </dgm:pt>
    <dgm:pt modelId="{331C4AD8-2DA9-4CAC-A08A-3FD9D6913EC4}" type="pres">
      <dgm:prSet presAssocID="{A9663C25-1A11-4DAD-B760-673C0B9DDFFE}" presName="bkgdShp" presStyleLbl="alignAccFollowNode1" presStyleIdx="0" presStyleCnt="1" custLinFactNeighborX="-459" custLinFactNeighborY="988"/>
      <dgm:spPr/>
    </dgm:pt>
    <dgm:pt modelId="{F928D7F5-1952-45F8-824B-3B113F90BC64}" type="pres">
      <dgm:prSet presAssocID="{A9663C25-1A11-4DAD-B760-673C0B9DDFFE}" presName="linComp" presStyleCnt="0"/>
      <dgm:spPr/>
    </dgm:pt>
    <dgm:pt modelId="{3003F526-A92B-45A9-89BC-E79C974715FE}" type="pres">
      <dgm:prSet presAssocID="{2E3C0D4B-E06A-4B00-86F0-6510EE514A9C}" presName="compNode" presStyleCnt="0"/>
      <dgm:spPr/>
    </dgm:pt>
    <dgm:pt modelId="{1A1AA13D-77C2-4F21-AB26-5CCFAABEF7BA}" type="pres">
      <dgm:prSet presAssocID="{2E3C0D4B-E06A-4B00-86F0-6510EE514A9C}" presName="node" presStyleLbl="node1" presStyleIdx="0" presStyleCnt="4">
        <dgm:presLayoutVars>
          <dgm:bulletEnabled val="1"/>
        </dgm:presLayoutVars>
      </dgm:prSet>
      <dgm:spPr/>
    </dgm:pt>
    <dgm:pt modelId="{F3C1C490-ED3F-4E11-86F3-462E4DEDC4C9}" type="pres">
      <dgm:prSet presAssocID="{2E3C0D4B-E06A-4B00-86F0-6510EE514A9C}" presName="invisiNode" presStyleLbl="node1" presStyleIdx="0" presStyleCnt="4"/>
      <dgm:spPr/>
    </dgm:pt>
    <dgm:pt modelId="{50EE10E2-97C1-4C74-B9F4-1D812D93CAF3}" type="pres">
      <dgm:prSet presAssocID="{2E3C0D4B-E06A-4B00-86F0-6510EE514A9C}" presName="imagNode" presStyleLbl="fgImgPlace1" presStyleIdx="0" presStyleCnt="4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5060114D-490A-475C-898F-9B3B15D03D2A}" type="pres">
      <dgm:prSet presAssocID="{6A6C1D35-300D-4279-A276-A55398B6A3FF}" presName="sibTrans" presStyleLbl="sibTrans2D1" presStyleIdx="0" presStyleCnt="0"/>
      <dgm:spPr/>
    </dgm:pt>
    <dgm:pt modelId="{405BDB40-B99A-44B0-8C76-D84A450633D6}" type="pres">
      <dgm:prSet presAssocID="{EC5180C7-BCEE-4489-B394-4FF31EE8F4D2}" presName="compNode" presStyleCnt="0"/>
      <dgm:spPr/>
    </dgm:pt>
    <dgm:pt modelId="{59D034FA-1B49-433A-A326-98E2A80ED182}" type="pres">
      <dgm:prSet presAssocID="{EC5180C7-BCEE-4489-B394-4FF31EE8F4D2}" presName="node" presStyleLbl="node1" presStyleIdx="1" presStyleCnt="4">
        <dgm:presLayoutVars>
          <dgm:bulletEnabled val="1"/>
        </dgm:presLayoutVars>
      </dgm:prSet>
      <dgm:spPr/>
    </dgm:pt>
    <dgm:pt modelId="{6AB85E97-9720-447F-8CB2-6433277B0AEE}" type="pres">
      <dgm:prSet presAssocID="{EC5180C7-BCEE-4489-B394-4FF31EE8F4D2}" presName="invisiNode" presStyleLbl="node1" presStyleIdx="1" presStyleCnt="4"/>
      <dgm:spPr/>
    </dgm:pt>
    <dgm:pt modelId="{9E35C035-AC34-48DF-8E79-343E7C6777CF}" type="pres">
      <dgm:prSet presAssocID="{EC5180C7-BCEE-4489-B394-4FF31EE8F4D2}" presName="imagNode" presStyleLbl="fgImgPlace1" presStyleIdx="1" presStyleCnt="4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1E14AB82-BC60-4A1D-A7D7-7E3FAF9347E4}" type="pres">
      <dgm:prSet presAssocID="{78F417FC-AC65-4AAB-8870-E8942E76C983}" presName="sibTrans" presStyleLbl="sibTrans2D1" presStyleIdx="0" presStyleCnt="0"/>
      <dgm:spPr/>
    </dgm:pt>
    <dgm:pt modelId="{066E179B-06A6-4A80-AECA-F842B8CDA613}" type="pres">
      <dgm:prSet presAssocID="{A5AB7416-5D23-4C96-95E6-870A39B8E423}" presName="compNode" presStyleCnt="0"/>
      <dgm:spPr/>
    </dgm:pt>
    <dgm:pt modelId="{1690F954-FA6A-4AC8-8DB9-071C4E170714}" type="pres">
      <dgm:prSet presAssocID="{A5AB7416-5D23-4C96-95E6-870A39B8E423}" presName="node" presStyleLbl="node1" presStyleIdx="2" presStyleCnt="4">
        <dgm:presLayoutVars>
          <dgm:bulletEnabled val="1"/>
        </dgm:presLayoutVars>
      </dgm:prSet>
      <dgm:spPr/>
    </dgm:pt>
    <dgm:pt modelId="{4C12BC64-633E-4506-B51E-FC7152D97E4A}" type="pres">
      <dgm:prSet presAssocID="{A5AB7416-5D23-4C96-95E6-870A39B8E423}" presName="invisiNode" presStyleLbl="node1" presStyleIdx="2" presStyleCnt="4"/>
      <dgm:spPr/>
    </dgm:pt>
    <dgm:pt modelId="{AB7895CE-E481-495B-9E7D-5FA41BB4F6F6}" type="pres">
      <dgm:prSet presAssocID="{A5AB7416-5D23-4C96-95E6-870A39B8E423}" presName="imagNode" presStyleLbl="fgImgPlace1" presStyleIdx="2" presStyleCnt="4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AE063948-E9BD-4596-A270-2C718FD6A189}" type="pres">
      <dgm:prSet presAssocID="{ED53858F-6759-4BF2-953B-32F83EF679B9}" presName="sibTrans" presStyleLbl="sibTrans2D1" presStyleIdx="0" presStyleCnt="0"/>
      <dgm:spPr/>
    </dgm:pt>
    <dgm:pt modelId="{C0E394A9-D37C-4B1A-95E4-ED522D27AFD5}" type="pres">
      <dgm:prSet presAssocID="{999493D0-5BCE-410C-B191-79E774EB64F7}" presName="compNode" presStyleCnt="0"/>
      <dgm:spPr/>
    </dgm:pt>
    <dgm:pt modelId="{50466352-8AE2-496E-BE1F-30BC3A4B96E9}" type="pres">
      <dgm:prSet presAssocID="{999493D0-5BCE-410C-B191-79E774EB64F7}" presName="node" presStyleLbl="node1" presStyleIdx="3" presStyleCnt="4">
        <dgm:presLayoutVars>
          <dgm:bulletEnabled val="1"/>
        </dgm:presLayoutVars>
      </dgm:prSet>
      <dgm:spPr/>
    </dgm:pt>
    <dgm:pt modelId="{3DE8553C-8843-49B5-AD6D-C1AB747B4C95}" type="pres">
      <dgm:prSet presAssocID="{999493D0-5BCE-410C-B191-79E774EB64F7}" presName="invisiNode" presStyleLbl="node1" presStyleIdx="3" presStyleCnt="4"/>
      <dgm:spPr/>
    </dgm:pt>
    <dgm:pt modelId="{2F7954A1-ADA3-4517-BA58-9B26266E2443}" type="pres">
      <dgm:prSet presAssocID="{999493D0-5BCE-410C-B191-79E774EB64F7}" presName="imagNode" presStyleLbl="fgImgPlace1" presStyleIdx="3" presStyleCnt="4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</dgm:pt>
  </dgm:ptLst>
  <dgm:cxnLst>
    <dgm:cxn modelId="{C9513A0C-F3B3-41CB-A635-5EBC0FD24829}" type="presOf" srcId="{A5AB7416-5D23-4C96-95E6-870A39B8E423}" destId="{1690F954-FA6A-4AC8-8DB9-071C4E170714}" srcOrd="0" destOrd="0" presId="urn:microsoft.com/office/officeart/2005/8/layout/pList2"/>
    <dgm:cxn modelId="{6CCDA52D-31CE-41F4-9317-4F8D4AB6DBF4}" type="presOf" srcId="{A9663C25-1A11-4DAD-B760-673C0B9DDFFE}" destId="{EDF1CFF3-72BA-4C3E-8C52-50D30BA2CE88}" srcOrd="0" destOrd="0" presId="urn:microsoft.com/office/officeart/2005/8/layout/pList2"/>
    <dgm:cxn modelId="{2EF5232F-97EB-4374-9045-B69603D22068}" type="presOf" srcId="{6A6C1D35-300D-4279-A276-A55398B6A3FF}" destId="{5060114D-490A-475C-898F-9B3B15D03D2A}" srcOrd="0" destOrd="0" presId="urn:microsoft.com/office/officeart/2005/8/layout/pList2"/>
    <dgm:cxn modelId="{53C8C637-D5A0-49E3-B0DC-281521EB84F8}" type="presOf" srcId="{2E3C0D4B-E06A-4B00-86F0-6510EE514A9C}" destId="{1A1AA13D-77C2-4F21-AB26-5CCFAABEF7BA}" srcOrd="0" destOrd="0" presId="urn:microsoft.com/office/officeart/2005/8/layout/pList2"/>
    <dgm:cxn modelId="{EFAC235F-0899-43CE-B0BD-50B41EEBF199}" type="presOf" srcId="{ED53858F-6759-4BF2-953B-32F83EF679B9}" destId="{AE063948-E9BD-4596-A270-2C718FD6A189}" srcOrd="0" destOrd="0" presId="urn:microsoft.com/office/officeart/2005/8/layout/pList2"/>
    <dgm:cxn modelId="{5321D351-F2A9-42E3-8EBE-7EC91DDFB047}" srcId="{A9663C25-1A11-4DAD-B760-673C0B9DDFFE}" destId="{2E3C0D4B-E06A-4B00-86F0-6510EE514A9C}" srcOrd="0" destOrd="0" parTransId="{35CCE8FF-D9D2-43DA-8124-EDC72A4576B5}" sibTransId="{6A6C1D35-300D-4279-A276-A55398B6A3FF}"/>
    <dgm:cxn modelId="{A6E8A057-F215-418D-B952-C1F2215D46D0}" srcId="{A9663C25-1A11-4DAD-B760-673C0B9DDFFE}" destId="{A5AB7416-5D23-4C96-95E6-870A39B8E423}" srcOrd="2" destOrd="0" parTransId="{17CF5182-9260-4697-8147-26F10CC48BF6}" sibTransId="{ED53858F-6759-4BF2-953B-32F83EF679B9}"/>
    <dgm:cxn modelId="{C9434F87-7C43-48EC-909C-C63C1FCB736B}" type="presOf" srcId="{EC5180C7-BCEE-4489-B394-4FF31EE8F4D2}" destId="{59D034FA-1B49-433A-A326-98E2A80ED182}" srcOrd="0" destOrd="0" presId="urn:microsoft.com/office/officeart/2005/8/layout/pList2"/>
    <dgm:cxn modelId="{283012A6-F9A6-443F-9EEF-8C68077F6435}" srcId="{A9663C25-1A11-4DAD-B760-673C0B9DDFFE}" destId="{999493D0-5BCE-410C-B191-79E774EB64F7}" srcOrd="3" destOrd="0" parTransId="{80B8B7D8-D4CC-4C93-B888-3B21C5192C18}" sibTransId="{55D46829-3053-426C-977E-1A7B8DD5119F}"/>
    <dgm:cxn modelId="{D1CDE1AE-43A1-41C9-9093-9253BD9D8FEF}" type="presOf" srcId="{78F417FC-AC65-4AAB-8870-E8942E76C983}" destId="{1E14AB82-BC60-4A1D-A7D7-7E3FAF9347E4}" srcOrd="0" destOrd="0" presId="urn:microsoft.com/office/officeart/2005/8/layout/pList2"/>
    <dgm:cxn modelId="{BD034CE3-44F3-42C3-9824-70DE8967E802}" srcId="{A9663C25-1A11-4DAD-B760-673C0B9DDFFE}" destId="{EC5180C7-BCEE-4489-B394-4FF31EE8F4D2}" srcOrd="1" destOrd="0" parTransId="{86DD7037-D6DE-49E6-AA35-A9C3DF9E2321}" sibTransId="{78F417FC-AC65-4AAB-8870-E8942E76C983}"/>
    <dgm:cxn modelId="{A669C9F4-EE97-48A1-AB32-1D63CF2AA3E3}" type="presOf" srcId="{999493D0-5BCE-410C-B191-79E774EB64F7}" destId="{50466352-8AE2-496E-BE1F-30BC3A4B96E9}" srcOrd="0" destOrd="0" presId="urn:microsoft.com/office/officeart/2005/8/layout/pList2"/>
    <dgm:cxn modelId="{1558833F-B932-4AC3-976F-603F648D0E4C}" type="presParOf" srcId="{EDF1CFF3-72BA-4C3E-8C52-50D30BA2CE88}" destId="{331C4AD8-2DA9-4CAC-A08A-3FD9D6913EC4}" srcOrd="0" destOrd="0" presId="urn:microsoft.com/office/officeart/2005/8/layout/pList2"/>
    <dgm:cxn modelId="{2B47DF21-5279-4DDD-9746-78AF383F00D4}" type="presParOf" srcId="{EDF1CFF3-72BA-4C3E-8C52-50D30BA2CE88}" destId="{F928D7F5-1952-45F8-824B-3B113F90BC64}" srcOrd="1" destOrd="0" presId="urn:microsoft.com/office/officeart/2005/8/layout/pList2"/>
    <dgm:cxn modelId="{D73CC1A5-D8F4-4B10-81E6-77E3F0BD8157}" type="presParOf" srcId="{F928D7F5-1952-45F8-824B-3B113F90BC64}" destId="{3003F526-A92B-45A9-89BC-E79C974715FE}" srcOrd="0" destOrd="0" presId="urn:microsoft.com/office/officeart/2005/8/layout/pList2"/>
    <dgm:cxn modelId="{09E56502-1DB6-42E6-87A2-16DCB1332DE8}" type="presParOf" srcId="{3003F526-A92B-45A9-89BC-E79C974715FE}" destId="{1A1AA13D-77C2-4F21-AB26-5CCFAABEF7BA}" srcOrd="0" destOrd="0" presId="urn:microsoft.com/office/officeart/2005/8/layout/pList2"/>
    <dgm:cxn modelId="{10ED7E57-516C-4141-AEBA-ECD3E28C774B}" type="presParOf" srcId="{3003F526-A92B-45A9-89BC-E79C974715FE}" destId="{F3C1C490-ED3F-4E11-86F3-462E4DEDC4C9}" srcOrd="1" destOrd="0" presId="urn:microsoft.com/office/officeart/2005/8/layout/pList2"/>
    <dgm:cxn modelId="{48716970-68A3-4679-A196-A893ED7AA6A0}" type="presParOf" srcId="{3003F526-A92B-45A9-89BC-E79C974715FE}" destId="{50EE10E2-97C1-4C74-B9F4-1D812D93CAF3}" srcOrd="2" destOrd="0" presId="urn:microsoft.com/office/officeart/2005/8/layout/pList2"/>
    <dgm:cxn modelId="{FFA86383-2FDA-47AF-8D73-61D07428EACF}" type="presParOf" srcId="{F928D7F5-1952-45F8-824B-3B113F90BC64}" destId="{5060114D-490A-475C-898F-9B3B15D03D2A}" srcOrd="1" destOrd="0" presId="urn:microsoft.com/office/officeart/2005/8/layout/pList2"/>
    <dgm:cxn modelId="{8319F00B-2D79-4DDF-9A9E-22D37B598C57}" type="presParOf" srcId="{F928D7F5-1952-45F8-824B-3B113F90BC64}" destId="{405BDB40-B99A-44B0-8C76-D84A450633D6}" srcOrd="2" destOrd="0" presId="urn:microsoft.com/office/officeart/2005/8/layout/pList2"/>
    <dgm:cxn modelId="{247A74C9-D6A6-492F-BE9F-F4098FF62BC9}" type="presParOf" srcId="{405BDB40-B99A-44B0-8C76-D84A450633D6}" destId="{59D034FA-1B49-433A-A326-98E2A80ED182}" srcOrd="0" destOrd="0" presId="urn:microsoft.com/office/officeart/2005/8/layout/pList2"/>
    <dgm:cxn modelId="{959CF787-B4F4-4D98-A578-0552FFA506F9}" type="presParOf" srcId="{405BDB40-B99A-44B0-8C76-D84A450633D6}" destId="{6AB85E97-9720-447F-8CB2-6433277B0AEE}" srcOrd="1" destOrd="0" presId="urn:microsoft.com/office/officeart/2005/8/layout/pList2"/>
    <dgm:cxn modelId="{1715E63A-6F5C-43A7-A02C-EE39F1A09BD4}" type="presParOf" srcId="{405BDB40-B99A-44B0-8C76-D84A450633D6}" destId="{9E35C035-AC34-48DF-8E79-343E7C6777CF}" srcOrd="2" destOrd="0" presId="urn:microsoft.com/office/officeart/2005/8/layout/pList2"/>
    <dgm:cxn modelId="{09903A71-1120-499B-8E25-EB9B130A8A43}" type="presParOf" srcId="{F928D7F5-1952-45F8-824B-3B113F90BC64}" destId="{1E14AB82-BC60-4A1D-A7D7-7E3FAF9347E4}" srcOrd="3" destOrd="0" presId="urn:microsoft.com/office/officeart/2005/8/layout/pList2"/>
    <dgm:cxn modelId="{DF436B87-768A-40BD-81DA-0096B6300394}" type="presParOf" srcId="{F928D7F5-1952-45F8-824B-3B113F90BC64}" destId="{066E179B-06A6-4A80-AECA-F842B8CDA613}" srcOrd="4" destOrd="0" presId="urn:microsoft.com/office/officeart/2005/8/layout/pList2"/>
    <dgm:cxn modelId="{392B2301-066B-49CF-AAFE-ABF15DD13FDC}" type="presParOf" srcId="{066E179B-06A6-4A80-AECA-F842B8CDA613}" destId="{1690F954-FA6A-4AC8-8DB9-071C4E170714}" srcOrd="0" destOrd="0" presId="urn:microsoft.com/office/officeart/2005/8/layout/pList2"/>
    <dgm:cxn modelId="{17309C55-7736-42A1-B5E9-FFA2858ABD1F}" type="presParOf" srcId="{066E179B-06A6-4A80-AECA-F842B8CDA613}" destId="{4C12BC64-633E-4506-B51E-FC7152D97E4A}" srcOrd="1" destOrd="0" presId="urn:microsoft.com/office/officeart/2005/8/layout/pList2"/>
    <dgm:cxn modelId="{08A5B35D-67E6-406D-92A9-36DC0E13EC89}" type="presParOf" srcId="{066E179B-06A6-4A80-AECA-F842B8CDA613}" destId="{AB7895CE-E481-495B-9E7D-5FA41BB4F6F6}" srcOrd="2" destOrd="0" presId="urn:microsoft.com/office/officeart/2005/8/layout/pList2"/>
    <dgm:cxn modelId="{2BA4B785-EC22-4C05-806F-832B0336A94C}" type="presParOf" srcId="{F928D7F5-1952-45F8-824B-3B113F90BC64}" destId="{AE063948-E9BD-4596-A270-2C718FD6A189}" srcOrd="5" destOrd="0" presId="urn:microsoft.com/office/officeart/2005/8/layout/pList2"/>
    <dgm:cxn modelId="{E703FC0A-21B3-4C60-8F37-0D205CF50FDC}" type="presParOf" srcId="{F928D7F5-1952-45F8-824B-3B113F90BC64}" destId="{C0E394A9-D37C-4B1A-95E4-ED522D27AFD5}" srcOrd="6" destOrd="0" presId="urn:microsoft.com/office/officeart/2005/8/layout/pList2"/>
    <dgm:cxn modelId="{552C6956-B8B8-49F6-850A-98DA511757CF}" type="presParOf" srcId="{C0E394A9-D37C-4B1A-95E4-ED522D27AFD5}" destId="{50466352-8AE2-496E-BE1F-30BC3A4B96E9}" srcOrd="0" destOrd="0" presId="urn:microsoft.com/office/officeart/2005/8/layout/pList2"/>
    <dgm:cxn modelId="{D284BACE-2462-4B88-AE02-A7DD340D45B1}" type="presParOf" srcId="{C0E394A9-D37C-4B1A-95E4-ED522D27AFD5}" destId="{3DE8553C-8843-49B5-AD6D-C1AB747B4C95}" srcOrd="1" destOrd="0" presId="urn:microsoft.com/office/officeart/2005/8/layout/pList2"/>
    <dgm:cxn modelId="{36EBF424-E53F-475D-BFD5-526F776FC5FD}" type="presParOf" srcId="{C0E394A9-D37C-4B1A-95E4-ED522D27AFD5}" destId="{2F7954A1-ADA3-4517-BA58-9B26266E2443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7CEAE5B-5AE0-479C-BD1B-C2C37CB8E078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s-AR"/>
        </a:p>
      </dgm:t>
    </dgm:pt>
    <dgm:pt modelId="{BAE3EF19-99E9-4E77-8CAA-46F237EE305E}">
      <dgm:prSet phldrT="[Texto]"/>
      <dgm:spPr/>
      <dgm:t>
        <a:bodyPr/>
        <a:lstStyle/>
        <a:p>
          <a:r>
            <a:rPr lang="es-AR" dirty="0"/>
            <a:t>Niveles de Bioseguridad</a:t>
          </a:r>
        </a:p>
      </dgm:t>
    </dgm:pt>
    <dgm:pt modelId="{3875DE67-1F0E-4622-893E-12C535E07409}" type="parTrans" cxnId="{BCE9EDB8-851E-4C53-B6EC-2C3518057EA1}">
      <dgm:prSet/>
      <dgm:spPr/>
      <dgm:t>
        <a:bodyPr/>
        <a:lstStyle/>
        <a:p>
          <a:endParaRPr lang="es-AR"/>
        </a:p>
      </dgm:t>
    </dgm:pt>
    <dgm:pt modelId="{B98F6901-9374-4E79-9173-328771A03363}" type="sibTrans" cxnId="{BCE9EDB8-851E-4C53-B6EC-2C3518057EA1}">
      <dgm:prSet/>
      <dgm:spPr/>
      <dgm:t>
        <a:bodyPr/>
        <a:lstStyle/>
        <a:p>
          <a:endParaRPr lang="es-AR"/>
        </a:p>
      </dgm:t>
    </dgm:pt>
    <dgm:pt modelId="{2370586E-6F46-4F05-B632-97381F180151}">
      <dgm:prSet phldrT="[Texto]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es-MX" dirty="0">
              <a:solidFill>
                <a:schemeClr val="tx1"/>
              </a:solidFill>
            </a:rPr>
            <a:t>NB-1 Laboratorio Básico</a:t>
          </a:r>
          <a:endParaRPr lang="es-AR" dirty="0">
            <a:solidFill>
              <a:schemeClr val="tx1"/>
            </a:solidFill>
          </a:endParaRPr>
        </a:p>
      </dgm:t>
    </dgm:pt>
    <dgm:pt modelId="{00B06445-FC27-4A27-A74A-515D0E3FE724}" type="parTrans" cxnId="{F743D209-69F9-4BED-90C4-A73C2F596811}">
      <dgm:prSet/>
      <dgm:spPr/>
      <dgm:t>
        <a:bodyPr/>
        <a:lstStyle/>
        <a:p>
          <a:endParaRPr lang="es-AR"/>
        </a:p>
      </dgm:t>
    </dgm:pt>
    <dgm:pt modelId="{7125F799-2D23-4289-A929-119AD7EF1CA9}" type="sibTrans" cxnId="{F743D209-69F9-4BED-90C4-A73C2F596811}">
      <dgm:prSet/>
      <dgm:spPr/>
      <dgm:t>
        <a:bodyPr/>
        <a:lstStyle/>
        <a:p>
          <a:endParaRPr lang="es-AR"/>
        </a:p>
      </dgm:t>
    </dgm:pt>
    <dgm:pt modelId="{6F3609BF-C2ED-4848-9B3C-0D3B71B1257B}">
      <dgm:prSet phldrT="[Texto]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r>
            <a:rPr lang="es-MX" dirty="0">
              <a:solidFill>
                <a:schemeClr val="tx1"/>
              </a:solidFill>
            </a:rPr>
            <a:t>NB-2 Laboratorios Básico</a:t>
          </a:r>
          <a:endParaRPr lang="es-AR" dirty="0">
            <a:solidFill>
              <a:schemeClr val="tx1"/>
            </a:solidFill>
          </a:endParaRPr>
        </a:p>
      </dgm:t>
    </dgm:pt>
    <dgm:pt modelId="{82F04118-F3D5-4993-BE5D-AF1EE45637F4}" type="parTrans" cxnId="{5E7680C3-5B10-4B65-A8E4-FA12FE368BAA}">
      <dgm:prSet/>
      <dgm:spPr/>
      <dgm:t>
        <a:bodyPr/>
        <a:lstStyle/>
        <a:p>
          <a:endParaRPr lang="es-AR"/>
        </a:p>
      </dgm:t>
    </dgm:pt>
    <dgm:pt modelId="{F3280D37-BC36-42FB-B0DB-2CBE0258DC42}" type="sibTrans" cxnId="{5E7680C3-5B10-4B65-A8E4-FA12FE368BAA}">
      <dgm:prSet/>
      <dgm:spPr/>
      <dgm:t>
        <a:bodyPr/>
        <a:lstStyle/>
        <a:p>
          <a:endParaRPr lang="es-AR"/>
        </a:p>
      </dgm:t>
    </dgm:pt>
    <dgm:pt modelId="{4AC39FB2-4960-4AEC-BC64-C6DCEC058413}">
      <dgm:prSet phldrT="[Texto]"/>
      <dgm:spPr>
        <a:solidFill>
          <a:schemeClr val="bg2">
            <a:lumMod val="20000"/>
            <a:lumOff val="80000"/>
          </a:schemeClr>
        </a:solidFill>
      </dgm:spPr>
      <dgm:t>
        <a:bodyPr/>
        <a:lstStyle/>
        <a:p>
          <a:r>
            <a:rPr lang="es-MX" dirty="0">
              <a:solidFill>
                <a:schemeClr val="tx1"/>
              </a:solidFill>
            </a:rPr>
            <a:t>NB-3</a:t>
          </a:r>
          <a:endParaRPr lang="es-AR" dirty="0">
            <a:solidFill>
              <a:schemeClr val="tx1"/>
            </a:solidFill>
          </a:endParaRPr>
        </a:p>
        <a:p>
          <a:r>
            <a:rPr lang="es-MX" dirty="0">
              <a:solidFill>
                <a:schemeClr val="tx1"/>
              </a:solidFill>
            </a:rPr>
            <a:t>Laboratorio de contención</a:t>
          </a:r>
          <a:r>
            <a:rPr lang="es-MX" dirty="0"/>
            <a:t> </a:t>
          </a:r>
          <a:endParaRPr lang="es-AR" dirty="0"/>
        </a:p>
      </dgm:t>
    </dgm:pt>
    <dgm:pt modelId="{D6A0259F-8669-4383-AD18-3357E71955FA}" type="parTrans" cxnId="{841A3245-4A01-4502-8095-F6976708F7D1}">
      <dgm:prSet/>
      <dgm:spPr/>
      <dgm:t>
        <a:bodyPr/>
        <a:lstStyle/>
        <a:p>
          <a:endParaRPr lang="es-AR"/>
        </a:p>
      </dgm:t>
    </dgm:pt>
    <dgm:pt modelId="{5F16C163-DCC4-4A4B-9ADB-E520876109A8}" type="sibTrans" cxnId="{841A3245-4A01-4502-8095-F6976708F7D1}">
      <dgm:prSet/>
      <dgm:spPr/>
      <dgm:t>
        <a:bodyPr/>
        <a:lstStyle/>
        <a:p>
          <a:endParaRPr lang="es-AR"/>
        </a:p>
      </dgm:t>
    </dgm:pt>
    <dgm:pt modelId="{9CD2B67C-DF27-4965-A3F4-643598E430EB}">
      <dgm:prSet phldrT="[Texto]"/>
      <dgm:spPr/>
      <dgm:t>
        <a:bodyPr/>
        <a:lstStyle/>
        <a:p>
          <a:r>
            <a:rPr lang="es-MX" dirty="0">
              <a:solidFill>
                <a:schemeClr val="tx1"/>
              </a:solidFill>
            </a:rPr>
            <a:t>NB-4 </a:t>
          </a:r>
          <a:endParaRPr lang="es-AR" dirty="0">
            <a:solidFill>
              <a:schemeClr val="tx1"/>
            </a:solidFill>
          </a:endParaRPr>
        </a:p>
        <a:p>
          <a:r>
            <a:rPr lang="es-MX" dirty="0">
              <a:solidFill>
                <a:schemeClr val="tx1"/>
              </a:solidFill>
            </a:rPr>
            <a:t>Laboratorio de contención máxima </a:t>
          </a:r>
          <a:endParaRPr lang="es-AR" dirty="0">
            <a:solidFill>
              <a:schemeClr val="tx1"/>
            </a:solidFill>
          </a:endParaRPr>
        </a:p>
      </dgm:t>
    </dgm:pt>
    <dgm:pt modelId="{759CF4EA-40DD-4861-9C9A-BBE0EC258032}" type="parTrans" cxnId="{8AD4691C-FD47-4CC2-B7A1-6461297D3AD0}">
      <dgm:prSet/>
      <dgm:spPr/>
      <dgm:t>
        <a:bodyPr/>
        <a:lstStyle/>
        <a:p>
          <a:endParaRPr lang="es-AR"/>
        </a:p>
      </dgm:t>
    </dgm:pt>
    <dgm:pt modelId="{D0C4EAC6-E713-43C1-BC00-AA240D099283}" type="sibTrans" cxnId="{8AD4691C-FD47-4CC2-B7A1-6461297D3AD0}">
      <dgm:prSet/>
      <dgm:spPr/>
      <dgm:t>
        <a:bodyPr/>
        <a:lstStyle/>
        <a:p>
          <a:endParaRPr lang="es-AR"/>
        </a:p>
      </dgm:t>
    </dgm:pt>
    <dgm:pt modelId="{A9D75CBB-4DCB-4282-8D19-06A6C4F85EF6}" type="pres">
      <dgm:prSet presAssocID="{F7CEAE5B-5AE0-479C-BD1B-C2C37CB8E078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2CAF763-D4E2-4F24-8711-8D034A6AB725}" type="pres">
      <dgm:prSet presAssocID="{BAE3EF19-99E9-4E77-8CAA-46F237EE305E}" presName="root1" presStyleCnt="0"/>
      <dgm:spPr/>
    </dgm:pt>
    <dgm:pt modelId="{6C06BD02-0F25-465F-8D36-7CA6BBE6CA57}" type="pres">
      <dgm:prSet presAssocID="{BAE3EF19-99E9-4E77-8CAA-46F237EE305E}" presName="LevelOneTextNode" presStyleLbl="node0" presStyleIdx="0" presStyleCnt="1" custLinFactNeighborX="1186">
        <dgm:presLayoutVars>
          <dgm:chPref val="3"/>
        </dgm:presLayoutVars>
      </dgm:prSet>
      <dgm:spPr/>
    </dgm:pt>
    <dgm:pt modelId="{F39D400C-A5DC-42DF-BC04-6356B4F58138}" type="pres">
      <dgm:prSet presAssocID="{BAE3EF19-99E9-4E77-8CAA-46F237EE305E}" presName="level2hierChild" presStyleCnt="0"/>
      <dgm:spPr/>
    </dgm:pt>
    <dgm:pt modelId="{2BFBA3CE-316A-4C20-94C0-2ACFF8E9D13E}" type="pres">
      <dgm:prSet presAssocID="{00B06445-FC27-4A27-A74A-515D0E3FE724}" presName="conn2-1" presStyleLbl="parChTrans1D2" presStyleIdx="0" presStyleCnt="4"/>
      <dgm:spPr/>
    </dgm:pt>
    <dgm:pt modelId="{FB2D0442-52B0-4558-A64A-5FA07FB8FEE6}" type="pres">
      <dgm:prSet presAssocID="{00B06445-FC27-4A27-A74A-515D0E3FE724}" presName="connTx" presStyleLbl="parChTrans1D2" presStyleIdx="0" presStyleCnt="4"/>
      <dgm:spPr/>
    </dgm:pt>
    <dgm:pt modelId="{EB20809F-D015-4E2E-BFC3-E98D1B16E6B8}" type="pres">
      <dgm:prSet presAssocID="{2370586E-6F46-4F05-B632-97381F180151}" presName="root2" presStyleCnt="0"/>
      <dgm:spPr/>
    </dgm:pt>
    <dgm:pt modelId="{88CF4EBD-EEE2-43E2-8273-CA51AEFC438B}" type="pres">
      <dgm:prSet presAssocID="{2370586E-6F46-4F05-B632-97381F180151}" presName="LevelTwoTextNode" presStyleLbl="node2" presStyleIdx="0" presStyleCnt="4">
        <dgm:presLayoutVars>
          <dgm:chPref val="3"/>
        </dgm:presLayoutVars>
      </dgm:prSet>
      <dgm:spPr/>
    </dgm:pt>
    <dgm:pt modelId="{45BFD5FD-7DC9-4DCD-9E48-95CA3DA105C0}" type="pres">
      <dgm:prSet presAssocID="{2370586E-6F46-4F05-B632-97381F180151}" presName="level3hierChild" presStyleCnt="0"/>
      <dgm:spPr/>
    </dgm:pt>
    <dgm:pt modelId="{A9C2C81F-6977-4DD6-BEE6-D2AF204C7AE8}" type="pres">
      <dgm:prSet presAssocID="{82F04118-F3D5-4993-BE5D-AF1EE45637F4}" presName="conn2-1" presStyleLbl="parChTrans1D2" presStyleIdx="1" presStyleCnt="4"/>
      <dgm:spPr/>
    </dgm:pt>
    <dgm:pt modelId="{AAF865E6-2BF9-443F-B5C5-BE4675189689}" type="pres">
      <dgm:prSet presAssocID="{82F04118-F3D5-4993-BE5D-AF1EE45637F4}" presName="connTx" presStyleLbl="parChTrans1D2" presStyleIdx="1" presStyleCnt="4"/>
      <dgm:spPr/>
    </dgm:pt>
    <dgm:pt modelId="{C4D494BE-D0EB-403D-8D23-0A53407313AE}" type="pres">
      <dgm:prSet presAssocID="{6F3609BF-C2ED-4848-9B3C-0D3B71B1257B}" presName="root2" presStyleCnt="0"/>
      <dgm:spPr/>
    </dgm:pt>
    <dgm:pt modelId="{0CB15A78-408D-46C2-A405-99DEA80CC5A9}" type="pres">
      <dgm:prSet presAssocID="{6F3609BF-C2ED-4848-9B3C-0D3B71B1257B}" presName="LevelTwoTextNode" presStyleLbl="node2" presStyleIdx="1" presStyleCnt="4">
        <dgm:presLayoutVars>
          <dgm:chPref val="3"/>
        </dgm:presLayoutVars>
      </dgm:prSet>
      <dgm:spPr/>
    </dgm:pt>
    <dgm:pt modelId="{93DABB46-F7AB-4407-A852-34393F21C16E}" type="pres">
      <dgm:prSet presAssocID="{6F3609BF-C2ED-4848-9B3C-0D3B71B1257B}" presName="level3hierChild" presStyleCnt="0"/>
      <dgm:spPr/>
    </dgm:pt>
    <dgm:pt modelId="{453DF123-4D21-4C9C-880C-5459C7DA58A7}" type="pres">
      <dgm:prSet presAssocID="{D6A0259F-8669-4383-AD18-3357E71955FA}" presName="conn2-1" presStyleLbl="parChTrans1D2" presStyleIdx="2" presStyleCnt="4"/>
      <dgm:spPr/>
    </dgm:pt>
    <dgm:pt modelId="{939274BC-D743-4AD4-8CA5-2E2A44ADE5DB}" type="pres">
      <dgm:prSet presAssocID="{D6A0259F-8669-4383-AD18-3357E71955FA}" presName="connTx" presStyleLbl="parChTrans1D2" presStyleIdx="2" presStyleCnt="4"/>
      <dgm:spPr/>
    </dgm:pt>
    <dgm:pt modelId="{B97E2A35-58A3-4EDD-AA92-A3DAAD8F492F}" type="pres">
      <dgm:prSet presAssocID="{4AC39FB2-4960-4AEC-BC64-C6DCEC058413}" presName="root2" presStyleCnt="0"/>
      <dgm:spPr/>
    </dgm:pt>
    <dgm:pt modelId="{7F27DB41-3720-49B2-A5B5-65316444C554}" type="pres">
      <dgm:prSet presAssocID="{4AC39FB2-4960-4AEC-BC64-C6DCEC058413}" presName="LevelTwoTextNode" presStyleLbl="node2" presStyleIdx="2" presStyleCnt="4">
        <dgm:presLayoutVars>
          <dgm:chPref val="3"/>
        </dgm:presLayoutVars>
      </dgm:prSet>
      <dgm:spPr/>
    </dgm:pt>
    <dgm:pt modelId="{B31B1A6A-1CFF-47D3-84B6-E2C9ED8C7F79}" type="pres">
      <dgm:prSet presAssocID="{4AC39FB2-4960-4AEC-BC64-C6DCEC058413}" presName="level3hierChild" presStyleCnt="0"/>
      <dgm:spPr/>
    </dgm:pt>
    <dgm:pt modelId="{82D21638-A994-4387-83F1-586643D4C4B2}" type="pres">
      <dgm:prSet presAssocID="{759CF4EA-40DD-4861-9C9A-BBE0EC258032}" presName="conn2-1" presStyleLbl="parChTrans1D2" presStyleIdx="3" presStyleCnt="4"/>
      <dgm:spPr/>
    </dgm:pt>
    <dgm:pt modelId="{63601BF5-2562-45BB-A59A-97E2B2BA988C}" type="pres">
      <dgm:prSet presAssocID="{759CF4EA-40DD-4861-9C9A-BBE0EC258032}" presName="connTx" presStyleLbl="parChTrans1D2" presStyleIdx="3" presStyleCnt="4"/>
      <dgm:spPr/>
    </dgm:pt>
    <dgm:pt modelId="{7B8BEFF0-CE64-4B16-A42F-C4874636AA85}" type="pres">
      <dgm:prSet presAssocID="{9CD2B67C-DF27-4965-A3F4-643598E430EB}" presName="root2" presStyleCnt="0"/>
      <dgm:spPr/>
    </dgm:pt>
    <dgm:pt modelId="{B63290D5-0197-4400-B2C1-A22BD5D7E948}" type="pres">
      <dgm:prSet presAssocID="{9CD2B67C-DF27-4965-A3F4-643598E430EB}" presName="LevelTwoTextNode" presStyleLbl="node2" presStyleIdx="3" presStyleCnt="4">
        <dgm:presLayoutVars>
          <dgm:chPref val="3"/>
        </dgm:presLayoutVars>
      </dgm:prSet>
      <dgm:spPr/>
    </dgm:pt>
    <dgm:pt modelId="{15BE9638-1C42-4060-A86A-29B923218059}" type="pres">
      <dgm:prSet presAssocID="{9CD2B67C-DF27-4965-A3F4-643598E430EB}" presName="level3hierChild" presStyleCnt="0"/>
      <dgm:spPr/>
    </dgm:pt>
  </dgm:ptLst>
  <dgm:cxnLst>
    <dgm:cxn modelId="{F743D209-69F9-4BED-90C4-A73C2F596811}" srcId="{BAE3EF19-99E9-4E77-8CAA-46F237EE305E}" destId="{2370586E-6F46-4F05-B632-97381F180151}" srcOrd="0" destOrd="0" parTransId="{00B06445-FC27-4A27-A74A-515D0E3FE724}" sibTransId="{7125F799-2D23-4289-A929-119AD7EF1CA9}"/>
    <dgm:cxn modelId="{4302A011-D091-4208-B073-F549A6CA39D6}" type="presOf" srcId="{00B06445-FC27-4A27-A74A-515D0E3FE724}" destId="{2BFBA3CE-316A-4C20-94C0-2ACFF8E9D13E}" srcOrd="0" destOrd="0" presId="urn:microsoft.com/office/officeart/2008/layout/HorizontalMultiLevelHierarchy"/>
    <dgm:cxn modelId="{DFB78A14-4E84-4C61-926B-CB35FB860D6C}" type="presOf" srcId="{D6A0259F-8669-4383-AD18-3357E71955FA}" destId="{453DF123-4D21-4C9C-880C-5459C7DA58A7}" srcOrd="0" destOrd="0" presId="urn:microsoft.com/office/officeart/2008/layout/HorizontalMultiLevelHierarchy"/>
    <dgm:cxn modelId="{8AD4691C-FD47-4CC2-B7A1-6461297D3AD0}" srcId="{BAE3EF19-99E9-4E77-8CAA-46F237EE305E}" destId="{9CD2B67C-DF27-4965-A3F4-643598E430EB}" srcOrd="3" destOrd="0" parTransId="{759CF4EA-40DD-4861-9C9A-BBE0EC258032}" sibTransId="{D0C4EAC6-E713-43C1-BC00-AA240D099283}"/>
    <dgm:cxn modelId="{2A682E5B-3C39-48C3-ACAD-FC6CCCBEFE12}" type="presOf" srcId="{82F04118-F3D5-4993-BE5D-AF1EE45637F4}" destId="{AAF865E6-2BF9-443F-B5C5-BE4675189689}" srcOrd="1" destOrd="0" presId="urn:microsoft.com/office/officeart/2008/layout/HorizontalMultiLevelHierarchy"/>
    <dgm:cxn modelId="{C7B15661-03CC-4861-9D62-EFA7607198B3}" type="presOf" srcId="{759CF4EA-40DD-4861-9C9A-BBE0EC258032}" destId="{82D21638-A994-4387-83F1-586643D4C4B2}" srcOrd="0" destOrd="0" presId="urn:microsoft.com/office/officeart/2008/layout/HorizontalMultiLevelHierarchy"/>
    <dgm:cxn modelId="{841A3245-4A01-4502-8095-F6976708F7D1}" srcId="{BAE3EF19-99E9-4E77-8CAA-46F237EE305E}" destId="{4AC39FB2-4960-4AEC-BC64-C6DCEC058413}" srcOrd="2" destOrd="0" parTransId="{D6A0259F-8669-4383-AD18-3357E71955FA}" sibTransId="{5F16C163-DCC4-4A4B-9ADB-E520876109A8}"/>
    <dgm:cxn modelId="{F191E470-BBE6-4FB7-B32F-B8E168ACC12C}" type="presOf" srcId="{759CF4EA-40DD-4861-9C9A-BBE0EC258032}" destId="{63601BF5-2562-45BB-A59A-97E2B2BA988C}" srcOrd="1" destOrd="0" presId="urn:microsoft.com/office/officeart/2008/layout/HorizontalMultiLevelHierarchy"/>
    <dgm:cxn modelId="{70B23A57-9B19-4183-BB94-38F714CFF6EB}" type="presOf" srcId="{6F3609BF-C2ED-4848-9B3C-0D3B71B1257B}" destId="{0CB15A78-408D-46C2-A405-99DEA80CC5A9}" srcOrd="0" destOrd="0" presId="urn:microsoft.com/office/officeart/2008/layout/HorizontalMultiLevelHierarchy"/>
    <dgm:cxn modelId="{62D4AD7D-AAE0-4842-9ED4-D1A042D09286}" type="presOf" srcId="{2370586E-6F46-4F05-B632-97381F180151}" destId="{88CF4EBD-EEE2-43E2-8273-CA51AEFC438B}" srcOrd="0" destOrd="0" presId="urn:microsoft.com/office/officeart/2008/layout/HorizontalMultiLevelHierarchy"/>
    <dgm:cxn modelId="{95DE05AA-B0F9-45CC-A13C-DF28DC26E26A}" type="presOf" srcId="{4AC39FB2-4960-4AEC-BC64-C6DCEC058413}" destId="{7F27DB41-3720-49B2-A5B5-65316444C554}" srcOrd="0" destOrd="0" presId="urn:microsoft.com/office/officeart/2008/layout/HorizontalMultiLevelHierarchy"/>
    <dgm:cxn modelId="{82997FAB-24FB-40E7-8960-13395EBC62F8}" type="presOf" srcId="{D6A0259F-8669-4383-AD18-3357E71955FA}" destId="{939274BC-D743-4AD4-8CA5-2E2A44ADE5DB}" srcOrd="1" destOrd="0" presId="urn:microsoft.com/office/officeart/2008/layout/HorizontalMultiLevelHierarchy"/>
    <dgm:cxn modelId="{8880EDAE-D770-410A-B2D3-A547E84A07D3}" type="presOf" srcId="{82F04118-F3D5-4993-BE5D-AF1EE45637F4}" destId="{A9C2C81F-6977-4DD6-BEE6-D2AF204C7AE8}" srcOrd="0" destOrd="0" presId="urn:microsoft.com/office/officeart/2008/layout/HorizontalMultiLevelHierarchy"/>
    <dgm:cxn modelId="{BCE9EDB8-851E-4C53-B6EC-2C3518057EA1}" srcId="{F7CEAE5B-5AE0-479C-BD1B-C2C37CB8E078}" destId="{BAE3EF19-99E9-4E77-8CAA-46F237EE305E}" srcOrd="0" destOrd="0" parTransId="{3875DE67-1F0E-4622-893E-12C535E07409}" sibTransId="{B98F6901-9374-4E79-9173-328771A03363}"/>
    <dgm:cxn modelId="{5E7680C3-5B10-4B65-A8E4-FA12FE368BAA}" srcId="{BAE3EF19-99E9-4E77-8CAA-46F237EE305E}" destId="{6F3609BF-C2ED-4848-9B3C-0D3B71B1257B}" srcOrd="1" destOrd="0" parTransId="{82F04118-F3D5-4993-BE5D-AF1EE45637F4}" sibTransId="{F3280D37-BC36-42FB-B0DB-2CBE0258DC42}"/>
    <dgm:cxn modelId="{96940ECA-D275-4A64-92AA-63B04C00A7DF}" type="presOf" srcId="{9CD2B67C-DF27-4965-A3F4-643598E430EB}" destId="{B63290D5-0197-4400-B2C1-A22BD5D7E948}" srcOrd="0" destOrd="0" presId="urn:microsoft.com/office/officeart/2008/layout/HorizontalMultiLevelHierarchy"/>
    <dgm:cxn modelId="{E4C40ECE-EC7A-4F0F-A4AB-A1D863835131}" type="presOf" srcId="{00B06445-FC27-4A27-A74A-515D0E3FE724}" destId="{FB2D0442-52B0-4558-A64A-5FA07FB8FEE6}" srcOrd="1" destOrd="0" presId="urn:microsoft.com/office/officeart/2008/layout/HorizontalMultiLevelHierarchy"/>
    <dgm:cxn modelId="{BAD12EE0-0B81-4032-BFCE-75E0BD6B3395}" type="presOf" srcId="{BAE3EF19-99E9-4E77-8CAA-46F237EE305E}" destId="{6C06BD02-0F25-465F-8D36-7CA6BBE6CA57}" srcOrd="0" destOrd="0" presId="urn:microsoft.com/office/officeart/2008/layout/HorizontalMultiLevelHierarchy"/>
    <dgm:cxn modelId="{DF629EEB-2510-45E9-A3CF-2A86C33E96A8}" type="presOf" srcId="{F7CEAE5B-5AE0-479C-BD1B-C2C37CB8E078}" destId="{A9D75CBB-4DCB-4282-8D19-06A6C4F85EF6}" srcOrd="0" destOrd="0" presId="urn:microsoft.com/office/officeart/2008/layout/HorizontalMultiLevelHierarchy"/>
    <dgm:cxn modelId="{DD15D7DF-E9C9-402B-80D4-E9FD7C41637B}" type="presParOf" srcId="{A9D75CBB-4DCB-4282-8D19-06A6C4F85EF6}" destId="{E2CAF763-D4E2-4F24-8711-8D034A6AB725}" srcOrd="0" destOrd="0" presId="urn:microsoft.com/office/officeart/2008/layout/HorizontalMultiLevelHierarchy"/>
    <dgm:cxn modelId="{6CD45F34-C0F9-4735-B596-CEEDE4F897D9}" type="presParOf" srcId="{E2CAF763-D4E2-4F24-8711-8D034A6AB725}" destId="{6C06BD02-0F25-465F-8D36-7CA6BBE6CA57}" srcOrd="0" destOrd="0" presId="urn:microsoft.com/office/officeart/2008/layout/HorizontalMultiLevelHierarchy"/>
    <dgm:cxn modelId="{88C10106-920B-41FA-B080-5D19DC961468}" type="presParOf" srcId="{E2CAF763-D4E2-4F24-8711-8D034A6AB725}" destId="{F39D400C-A5DC-42DF-BC04-6356B4F58138}" srcOrd="1" destOrd="0" presId="urn:microsoft.com/office/officeart/2008/layout/HorizontalMultiLevelHierarchy"/>
    <dgm:cxn modelId="{48996991-12C2-42E0-9967-BEAA214988F2}" type="presParOf" srcId="{F39D400C-A5DC-42DF-BC04-6356B4F58138}" destId="{2BFBA3CE-316A-4C20-94C0-2ACFF8E9D13E}" srcOrd="0" destOrd="0" presId="urn:microsoft.com/office/officeart/2008/layout/HorizontalMultiLevelHierarchy"/>
    <dgm:cxn modelId="{7D362F54-5780-428B-B9BA-78D5D59643E6}" type="presParOf" srcId="{2BFBA3CE-316A-4C20-94C0-2ACFF8E9D13E}" destId="{FB2D0442-52B0-4558-A64A-5FA07FB8FEE6}" srcOrd="0" destOrd="0" presId="urn:microsoft.com/office/officeart/2008/layout/HorizontalMultiLevelHierarchy"/>
    <dgm:cxn modelId="{45D30FE2-F147-4550-A118-D09C60793348}" type="presParOf" srcId="{F39D400C-A5DC-42DF-BC04-6356B4F58138}" destId="{EB20809F-D015-4E2E-BFC3-E98D1B16E6B8}" srcOrd="1" destOrd="0" presId="urn:microsoft.com/office/officeart/2008/layout/HorizontalMultiLevelHierarchy"/>
    <dgm:cxn modelId="{259BBF47-1525-42CD-8F46-A3818154E834}" type="presParOf" srcId="{EB20809F-D015-4E2E-BFC3-E98D1B16E6B8}" destId="{88CF4EBD-EEE2-43E2-8273-CA51AEFC438B}" srcOrd="0" destOrd="0" presId="urn:microsoft.com/office/officeart/2008/layout/HorizontalMultiLevelHierarchy"/>
    <dgm:cxn modelId="{2ED22F79-E5E5-4D43-BCC4-80BBBBBF9C7F}" type="presParOf" srcId="{EB20809F-D015-4E2E-BFC3-E98D1B16E6B8}" destId="{45BFD5FD-7DC9-4DCD-9E48-95CA3DA105C0}" srcOrd="1" destOrd="0" presId="urn:microsoft.com/office/officeart/2008/layout/HorizontalMultiLevelHierarchy"/>
    <dgm:cxn modelId="{41123904-C15B-4907-B9BE-57FA6DBAF58B}" type="presParOf" srcId="{F39D400C-A5DC-42DF-BC04-6356B4F58138}" destId="{A9C2C81F-6977-4DD6-BEE6-D2AF204C7AE8}" srcOrd="2" destOrd="0" presId="urn:microsoft.com/office/officeart/2008/layout/HorizontalMultiLevelHierarchy"/>
    <dgm:cxn modelId="{957C54EF-9733-40E7-BA76-7579D17B4A1E}" type="presParOf" srcId="{A9C2C81F-6977-4DD6-BEE6-D2AF204C7AE8}" destId="{AAF865E6-2BF9-443F-B5C5-BE4675189689}" srcOrd="0" destOrd="0" presId="urn:microsoft.com/office/officeart/2008/layout/HorizontalMultiLevelHierarchy"/>
    <dgm:cxn modelId="{86CF7DE0-9C7B-4252-A274-D627CED87982}" type="presParOf" srcId="{F39D400C-A5DC-42DF-BC04-6356B4F58138}" destId="{C4D494BE-D0EB-403D-8D23-0A53407313AE}" srcOrd="3" destOrd="0" presId="urn:microsoft.com/office/officeart/2008/layout/HorizontalMultiLevelHierarchy"/>
    <dgm:cxn modelId="{C73D49E0-E1CA-4E8B-9138-6FE358AEA8E1}" type="presParOf" srcId="{C4D494BE-D0EB-403D-8D23-0A53407313AE}" destId="{0CB15A78-408D-46C2-A405-99DEA80CC5A9}" srcOrd="0" destOrd="0" presId="urn:microsoft.com/office/officeart/2008/layout/HorizontalMultiLevelHierarchy"/>
    <dgm:cxn modelId="{24B9B29F-1797-4053-B1E6-1E1F7B561C49}" type="presParOf" srcId="{C4D494BE-D0EB-403D-8D23-0A53407313AE}" destId="{93DABB46-F7AB-4407-A852-34393F21C16E}" srcOrd="1" destOrd="0" presId="urn:microsoft.com/office/officeart/2008/layout/HorizontalMultiLevelHierarchy"/>
    <dgm:cxn modelId="{405337CF-3D3D-47CE-87AD-2FD89E97B6E6}" type="presParOf" srcId="{F39D400C-A5DC-42DF-BC04-6356B4F58138}" destId="{453DF123-4D21-4C9C-880C-5459C7DA58A7}" srcOrd="4" destOrd="0" presId="urn:microsoft.com/office/officeart/2008/layout/HorizontalMultiLevelHierarchy"/>
    <dgm:cxn modelId="{C5C93385-64E4-40A2-8981-365E788FF53A}" type="presParOf" srcId="{453DF123-4D21-4C9C-880C-5459C7DA58A7}" destId="{939274BC-D743-4AD4-8CA5-2E2A44ADE5DB}" srcOrd="0" destOrd="0" presId="urn:microsoft.com/office/officeart/2008/layout/HorizontalMultiLevelHierarchy"/>
    <dgm:cxn modelId="{CD21B985-6AB2-4F5C-B383-B732F833FB26}" type="presParOf" srcId="{F39D400C-A5DC-42DF-BC04-6356B4F58138}" destId="{B97E2A35-58A3-4EDD-AA92-A3DAAD8F492F}" srcOrd="5" destOrd="0" presId="urn:microsoft.com/office/officeart/2008/layout/HorizontalMultiLevelHierarchy"/>
    <dgm:cxn modelId="{C7E2CDF7-CFC4-49D1-B496-F2DAAD96935B}" type="presParOf" srcId="{B97E2A35-58A3-4EDD-AA92-A3DAAD8F492F}" destId="{7F27DB41-3720-49B2-A5B5-65316444C554}" srcOrd="0" destOrd="0" presId="urn:microsoft.com/office/officeart/2008/layout/HorizontalMultiLevelHierarchy"/>
    <dgm:cxn modelId="{970838B9-A733-457C-8BAD-D35BC9D24BF9}" type="presParOf" srcId="{B97E2A35-58A3-4EDD-AA92-A3DAAD8F492F}" destId="{B31B1A6A-1CFF-47D3-84B6-E2C9ED8C7F79}" srcOrd="1" destOrd="0" presId="urn:microsoft.com/office/officeart/2008/layout/HorizontalMultiLevelHierarchy"/>
    <dgm:cxn modelId="{57423F9F-7E09-4B42-822E-2BFF418103EA}" type="presParOf" srcId="{F39D400C-A5DC-42DF-BC04-6356B4F58138}" destId="{82D21638-A994-4387-83F1-586643D4C4B2}" srcOrd="6" destOrd="0" presId="urn:microsoft.com/office/officeart/2008/layout/HorizontalMultiLevelHierarchy"/>
    <dgm:cxn modelId="{21BF179F-46B2-449E-BDB8-549339FD62EB}" type="presParOf" srcId="{82D21638-A994-4387-83F1-586643D4C4B2}" destId="{63601BF5-2562-45BB-A59A-97E2B2BA988C}" srcOrd="0" destOrd="0" presId="urn:microsoft.com/office/officeart/2008/layout/HorizontalMultiLevelHierarchy"/>
    <dgm:cxn modelId="{4510021F-6C91-4620-ADD0-0FE90379082D}" type="presParOf" srcId="{F39D400C-A5DC-42DF-BC04-6356B4F58138}" destId="{7B8BEFF0-CE64-4B16-A42F-C4874636AA85}" srcOrd="7" destOrd="0" presId="urn:microsoft.com/office/officeart/2008/layout/HorizontalMultiLevelHierarchy"/>
    <dgm:cxn modelId="{261BBB7F-680D-4160-B7E4-7BB509347B66}" type="presParOf" srcId="{7B8BEFF0-CE64-4B16-A42F-C4874636AA85}" destId="{B63290D5-0197-4400-B2C1-A22BD5D7E948}" srcOrd="0" destOrd="0" presId="urn:microsoft.com/office/officeart/2008/layout/HorizontalMultiLevelHierarchy"/>
    <dgm:cxn modelId="{FB9A14CF-EBDD-4BD9-95E0-89127D722F1F}" type="presParOf" srcId="{7B8BEFF0-CE64-4B16-A42F-C4874636AA85}" destId="{15BE9638-1C42-4060-A86A-29B923218059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59CA3F5-80D7-4B4F-A126-68E84DB8FDDB}" type="doc">
      <dgm:prSet loTypeId="urn:microsoft.com/office/officeart/2005/8/layout/cycle3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s-AR"/>
        </a:p>
      </dgm:t>
    </dgm:pt>
    <dgm:pt modelId="{449DCA70-025A-496E-9A7A-CC5F7B0D5300}">
      <dgm:prSet phldrT="[Texto]"/>
      <dgm:spPr/>
      <dgm:t>
        <a:bodyPr/>
        <a:lstStyle/>
        <a:p>
          <a:r>
            <a:rPr lang="es-MX" dirty="0"/>
            <a:t>Manual de prevención</a:t>
          </a:r>
          <a:endParaRPr lang="es-AR" dirty="0"/>
        </a:p>
      </dgm:t>
    </dgm:pt>
    <dgm:pt modelId="{CC30674E-99FA-4BF3-AF92-B71CDA5B5CD8}" type="parTrans" cxnId="{6E6F2228-B2FB-4D92-AD8E-1CD886E96541}">
      <dgm:prSet/>
      <dgm:spPr/>
      <dgm:t>
        <a:bodyPr/>
        <a:lstStyle/>
        <a:p>
          <a:endParaRPr lang="es-AR"/>
        </a:p>
      </dgm:t>
    </dgm:pt>
    <dgm:pt modelId="{80260971-4024-4B52-B45F-58E6BC291372}" type="sibTrans" cxnId="{6E6F2228-B2FB-4D92-AD8E-1CD886E96541}">
      <dgm:prSet/>
      <dgm:spPr/>
      <dgm:t>
        <a:bodyPr/>
        <a:lstStyle/>
        <a:p>
          <a:endParaRPr lang="es-AR"/>
        </a:p>
      </dgm:t>
    </dgm:pt>
    <dgm:pt modelId="{EE267342-FFC9-4329-87D4-7BE970F9C43F}">
      <dgm:prSet phldrT="[Texto]"/>
      <dgm:spPr/>
      <dgm:t>
        <a:bodyPr/>
        <a:lstStyle/>
        <a:p>
          <a:r>
            <a:rPr lang="es-MX" dirty="0"/>
            <a:t>Capacitaciones</a:t>
          </a:r>
          <a:endParaRPr lang="es-AR" dirty="0"/>
        </a:p>
      </dgm:t>
    </dgm:pt>
    <dgm:pt modelId="{6E9A04AB-83B8-400D-8207-12502DD1E538}" type="parTrans" cxnId="{A45ED9B3-7651-4B54-A371-17B9E37496F2}">
      <dgm:prSet/>
      <dgm:spPr/>
      <dgm:t>
        <a:bodyPr/>
        <a:lstStyle/>
        <a:p>
          <a:endParaRPr lang="es-AR"/>
        </a:p>
      </dgm:t>
    </dgm:pt>
    <dgm:pt modelId="{723C36F5-05F4-4658-A559-B14296D37D45}" type="sibTrans" cxnId="{A45ED9B3-7651-4B54-A371-17B9E37496F2}">
      <dgm:prSet/>
      <dgm:spPr/>
      <dgm:t>
        <a:bodyPr/>
        <a:lstStyle/>
        <a:p>
          <a:endParaRPr lang="es-AR"/>
        </a:p>
      </dgm:t>
    </dgm:pt>
    <dgm:pt modelId="{698E3C41-3838-4CF8-AEE4-F22C2143EA51}">
      <dgm:prSet phldrT="[Texto]"/>
      <dgm:spPr/>
      <dgm:t>
        <a:bodyPr/>
        <a:lstStyle/>
        <a:p>
          <a:r>
            <a:rPr lang="es-MX" dirty="0"/>
            <a:t>Control del medio ambiente</a:t>
          </a:r>
          <a:endParaRPr lang="es-AR" dirty="0"/>
        </a:p>
      </dgm:t>
    </dgm:pt>
    <dgm:pt modelId="{FB9138E9-729D-45FA-A310-4AFEC944368A}" type="parTrans" cxnId="{2E3348C6-824E-4B2B-BACB-EE2301ED807E}">
      <dgm:prSet/>
      <dgm:spPr/>
      <dgm:t>
        <a:bodyPr/>
        <a:lstStyle/>
        <a:p>
          <a:endParaRPr lang="es-AR"/>
        </a:p>
      </dgm:t>
    </dgm:pt>
    <dgm:pt modelId="{A9BB77F3-0BD1-4A6B-A82E-0F6B1B1948D8}" type="sibTrans" cxnId="{2E3348C6-824E-4B2B-BACB-EE2301ED807E}">
      <dgm:prSet/>
      <dgm:spPr/>
      <dgm:t>
        <a:bodyPr/>
        <a:lstStyle/>
        <a:p>
          <a:endParaRPr lang="es-AR"/>
        </a:p>
      </dgm:t>
    </dgm:pt>
    <dgm:pt modelId="{6D043FCC-537A-4C82-8962-F3C07EDB32DC}">
      <dgm:prSet phldrT="[Texto]"/>
      <dgm:spPr/>
      <dgm:t>
        <a:bodyPr/>
        <a:lstStyle/>
        <a:p>
          <a:r>
            <a:rPr lang="es-MX" dirty="0"/>
            <a:t>Asignación de Recursos</a:t>
          </a:r>
          <a:endParaRPr lang="es-AR" dirty="0"/>
        </a:p>
      </dgm:t>
    </dgm:pt>
    <dgm:pt modelId="{506EF9A3-F101-431F-B017-773CD1FBFED9}" type="parTrans" cxnId="{A3FD6B68-3C7A-4F61-8BC0-B047822998FD}">
      <dgm:prSet/>
      <dgm:spPr/>
      <dgm:t>
        <a:bodyPr/>
        <a:lstStyle/>
        <a:p>
          <a:endParaRPr lang="es-AR"/>
        </a:p>
      </dgm:t>
    </dgm:pt>
    <dgm:pt modelId="{FD60DBA2-360F-4A25-BB40-6F56850A76ED}" type="sibTrans" cxnId="{A3FD6B68-3C7A-4F61-8BC0-B047822998FD}">
      <dgm:prSet/>
      <dgm:spPr/>
      <dgm:t>
        <a:bodyPr/>
        <a:lstStyle/>
        <a:p>
          <a:endParaRPr lang="es-AR"/>
        </a:p>
      </dgm:t>
    </dgm:pt>
    <dgm:pt modelId="{297EC0C2-991C-4BE0-A4CD-CDA018C90E35}">
      <dgm:prSet phldrT="[Texto]"/>
      <dgm:spPr/>
      <dgm:t>
        <a:bodyPr/>
        <a:lstStyle/>
        <a:p>
          <a:r>
            <a:rPr lang="es-MX" dirty="0"/>
            <a:t>Seguimiento y Control</a:t>
          </a:r>
          <a:endParaRPr lang="es-AR" dirty="0"/>
        </a:p>
      </dgm:t>
    </dgm:pt>
    <dgm:pt modelId="{1EC56705-00D9-41B5-B1F7-8B598A4887A7}" type="parTrans" cxnId="{3A6AD61A-033C-4E1E-B7A4-950940AA07D0}">
      <dgm:prSet/>
      <dgm:spPr/>
      <dgm:t>
        <a:bodyPr/>
        <a:lstStyle/>
        <a:p>
          <a:endParaRPr lang="es-AR"/>
        </a:p>
      </dgm:t>
    </dgm:pt>
    <dgm:pt modelId="{09E23AE7-3BCC-42DC-B03F-555062064D50}" type="sibTrans" cxnId="{3A6AD61A-033C-4E1E-B7A4-950940AA07D0}">
      <dgm:prSet/>
      <dgm:spPr/>
      <dgm:t>
        <a:bodyPr/>
        <a:lstStyle/>
        <a:p>
          <a:endParaRPr lang="es-AR"/>
        </a:p>
      </dgm:t>
    </dgm:pt>
    <dgm:pt modelId="{C9EBCA64-43A1-4E75-9075-AE9478E4704C}" type="pres">
      <dgm:prSet presAssocID="{D59CA3F5-80D7-4B4F-A126-68E84DB8FDDB}" presName="Name0" presStyleCnt="0">
        <dgm:presLayoutVars>
          <dgm:dir/>
          <dgm:resizeHandles val="exact"/>
        </dgm:presLayoutVars>
      </dgm:prSet>
      <dgm:spPr/>
    </dgm:pt>
    <dgm:pt modelId="{6091A127-06EF-44A1-9C43-D3066FFF38FB}" type="pres">
      <dgm:prSet presAssocID="{D59CA3F5-80D7-4B4F-A126-68E84DB8FDDB}" presName="cycle" presStyleCnt="0"/>
      <dgm:spPr/>
    </dgm:pt>
    <dgm:pt modelId="{D94F51FA-B05B-4AAB-A641-0CAAB8EB0CED}" type="pres">
      <dgm:prSet presAssocID="{449DCA70-025A-496E-9A7A-CC5F7B0D5300}" presName="nodeFirstNode" presStyleLbl="node1" presStyleIdx="0" presStyleCnt="5">
        <dgm:presLayoutVars>
          <dgm:bulletEnabled val="1"/>
        </dgm:presLayoutVars>
      </dgm:prSet>
      <dgm:spPr/>
    </dgm:pt>
    <dgm:pt modelId="{F634E06E-7F41-460A-9E33-9684BBB899BC}" type="pres">
      <dgm:prSet presAssocID="{80260971-4024-4B52-B45F-58E6BC291372}" presName="sibTransFirstNode" presStyleLbl="bgShp" presStyleIdx="0" presStyleCnt="1"/>
      <dgm:spPr/>
    </dgm:pt>
    <dgm:pt modelId="{473018A5-2B46-497F-A158-7EF365DD897B}" type="pres">
      <dgm:prSet presAssocID="{EE267342-FFC9-4329-87D4-7BE970F9C43F}" presName="nodeFollowingNodes" presStyleLbl="node1" presStyleIdx="1" presStyleCnt="5">
        <dgm:presLayoutVars>
          <dgm:bulletEnabled val="1"/>
        </dgm:presLayoutVars>
      </dgm:prSet>
      <dgm:spPr/>
    </dgm:pt>
    <dgm:pt modelId="{A4DC03C7-F586-4F5C-9CE2-C2BC43EC1E68}" type="pres">
      <dgm:prSet presAssocID="{698E3C41-3838-4CF8-AEE4-F22C2143EA51}" presName="nodeFollowingNodes" presStyleLbl="node1" presStyleIdx="2" presStyleCnt="5">
        <dgm:presLayoutVars>
          <dgm:bulletEnabled val="1"/>
        </dgm:presLayoutVars>
      </dgm:prSet>
      <dgm:spPr/>
    </dgm:pt>
    <dgm:pt modelId="{AE73E2EC-BA2A-405D-9CE5-908CC734730F}" type="pres">
      <dgm:prSet presAssocID="{6D043FCC-537A-4C82-8962-F3C07EDB32DC}" presName="nodeFollowingNodes" presStyleLbl="node1" presStyleIdx="3" presStyleCnt="5">
        <dgm:presLayoutVars>
          <dgm:bulletEnabled val="1"/>
        </dgm:presLayoutVars>
      </dgm:prSet>
      <dgm:spPr/>
    </dgm:pt>
    <dgm:pt modelId="{B421BF0C-5D4D-4570-B06F-1B5C62AD45A3}" type="pres">
      <dgm:prSet presAssocID="{297EC0C2-991C-4BE0-A4CD-CDA018C90E35}" presName="nodeFollowingNodes" presStyleLbl="node1" presStyleIdx="4" presStyleCnt="5">
        <dgm:presLayoutVars>
          <dgm:bulletEnabled val="1"/>
        </dgm:presLayoutVars>
      </dgm:prSet>
      <dgm:spPr/>
    </dgm:pt>
  </dgm:ptLst>
  <dgm:cxnLst>
    <dgm:cxn modelId="{F8471B1A-DCFF-4738-800F-42B4DD96F37C}" type="presOf" srcId="{D59CA3F5-80D7-4B4F-A126-68E84DB8FDDB}" destId="{C9EBCA64-43A1-4E75-9075-AE9478E4704C}" srcOrd="0" destOrd="0" presId="urn:microsoft.com/office/officeart/2005/8/layout/cycle3"/>
    <dgm:cxn modelId="{3A6AD61A-033C-4E1E-B7A4-950940AA07D0}" srcId="{D59CA3F5-80D7-4B4F-A126-68E84DB8FDDB}" destId="{297EC0C2-991C-4BE0-A4CD-CDA018C90E35}" srcOrd="4" destOrd="0" parTransId="{1EC56705-00D9-41B5-B1F7-8B598A4887A7}" sibTransId="{09E23AE7-3BCC-42DC-B03F-555062064D50}"/>
    <dgm:cxn modelId="{6E6F2228-B2FB-4D92-AD8E-1CD886E96541}" srcId="{D59CA3F5-80D7-4B4F-A126-68E84DB8FDDB}" destId="{449DCA70-025A-496E-9A7A-CC5F7B0D5300}" srcOrd="0" destOrd="0" parTransId="{CC30674E-99FA-4BF3-AF92-B71CDA5B5CD8}" sibTransId="{80260971-4024-4B52-B45F-58E6BC291372}"/>
    <dgm:cxn modelId="{1C709B31-CDAA-46A0-A07C-8B8803E8C98E}" type="presOf" srcId="{80260971-4024-4B52-B45F-58E6BC291372}" destId="{F634E06E-7F41-460A-9E33-9684BBB899BC}" srcOrd="0" destOrd="0" presId="urn:microsoft.com/office/officeart/2005/8/layout/cycle3"/>
    <dgm:cxn modelId="{FA926D3A-A5B4-4CC0-BC3D-59EB192FC1D5}" type="presOf" srcId="{6D043FCC-537A-4C82-8962-F3C07EDB32DC}" destId="{AE73E2EC-BA2A-405D-9CE5-908CC734730F}" srcOrd="0" destOrd="0" presId="urn:microsoft.com/office/officeart/2005/8/layout/cycle3"/>
    <dgm:cxn modelId="{A3FD6B68-3C7A-4F61-8BC0-B047822998FD}" srcId="{D59CA3F5-80D7-4B4F-A126-68E84DB8FDDB}" destId="{6D043FCC-537A-4C82-8962-F3C07EDB32DC}" srcOrd="3" destOrd="0" parTransId="{506EF9A3-F101-431F-B017-773CD1FBFED9}" sibTransId="{FD60DBA2-360F-4A25-BB40-6F56850A76ED}"/>
    <dgm:cxn modelId="{0D5D0799-A776-4913-9793-C94D2C7CC85C}" type="presOf" srcId="{698E3C41-3838-4CF8-AEE4-F22C2143EA51}" destId="{A4DC03C7-F586-4F5C-9CE2-C2BC43EC1E68}" srcOrd="0" destOrd="0" presId="urn:microsoft.com/office/officeart/2005/8/layout/cycle3"/>
    <dgm:cxn modelId="{A45ED9B3-7651-4B54-A371-17B9E37496F2}" srcId="{D59CA3F5-80D7-4B4F-A126-68E84DB8FDDB}" destId="{EE267342-FFC9-4329-87D4-7BE970F9C43F}" srcOrd="1" destOrd="0" parTransId="{6E9A04AB-83B8-400D-8207-12502DD1E538}" sibTransId="{723C36F5-05F4-4658-A559-B14296D37D45}"/>
    <dgm:cxn modelId="{2E3348C6-824E-4B2B-BACB-EE2301ED807E}" srcId="{D59CA3F5-80D7-4B4F-A126-68E84DB8FDDB}" destId="{698E3C41-3838-4CF8-AEE4-F22C2143EA51}" srcOrd="2" destOrd="0" parTransId="{FB9138E9-729D-45FA-A310-4AFEC944368A}" sibTransId="{A9BB77F3-0BD1-4A6B-A82E-0F6B1B1948D8}"/>
    <dgm:cxn modelId="{E39989C7-4E92-482D-AA41-FC1E252A144B}" type="presOf" srcId="{297EC0C2-991C-4BE0-A4CD-CDA018C90E35}" destId="{B421BF0C-5D4D-4570-B06F-1B5C62AD45A3}" srcOrd="0" destOrd="0" presId="urn:microsoft.com/office/officeart/2005/8/layout/cycle3"/>
    <dgm:cxn modelId="{E2949BCB-95B6-4D15-8705-F3CF40F42C74}" type="presOf" srcId="{EE267342-FFC9-4329-87D4-7BE970F9C43F}" destId="{473018A5-2B46-497F-A158-7EF365DD897B}" srcOrd="0" destOrd="0" presId="urn:microsoft.com/office/officeart/2005/8/layout/cycle3"/>
    <dgm:cxn modelId="{FE87F7FB-2F43-4272-9E26-64498C01F03C}" type="presOf" srcId="{449DCA70-025A-496E-9A7A-CC5F7B0D5300}" destId="{D94F51FA-B05B-4AAB-A641-0CAAB8EB0CED}" srcOrd="0" destOrd="0" presId="urn:microsoft.com/office/officeart/2005/8/layout/cycle3"/>
    <dgm:cxn modelId="{6FE2FBF3-0643-450D-BC93-BEB6E22449FE}" type="presParOf" srcId="{C9EBCA64-43A1-4E75-9075-AE9478E4704C}" destId="{6091A127-06EF-44A1-9C43-D3066FFF38FB}" srcOrd="0" destOrd="0" presId="urn:microsoft.com/office/officeart/2005/8/layout/cycle3"/>
    <dgm:cxn modelId="{4F32FBC2-AF17-4BA7-8655-AA520471E761}" type="presParOf" srcId="{6091A127-06EF-44A1-9C43-D3066FFF38FB}" destId="{D94F51FA-B05B-4AAB-A641-0CAAB8EB0CED}" srcOrd="0" destOrd="0" presId="urn:microsoft.com/office/officeart/2005/8/layout/cycle3"/>
    <dgm:cxn modelId="{9718B2C7-47AC-4352-8159-E440E42275E6}" type="presParOf" srcId="{6091A127-06EF-44A1-9C43-D3066FFF38FB}" destId="{F634E06E-7F41-460A-9E33-9684BBB899BC}" srcOrd="1" destOrd="0" presId="urn:microsoft.com/office/officeart/2005/8/layout/cycle3"/>
    <dgm:cxn modelId="{58F4BE93-5AD8-4DE9-A1B8-9C9490EFEA8E}" type="presParOf" srcId="{6091A127-06EF-44A1-9C43-D3066FFF38FB}" destId="{473018A5-2B46-497F-A158-7EF365DD897B}" srcOrd="2" destOrd="0" presId="urn:microsoft.com/office/officeart/2005/8/layout/cycle3"/>
    <dgm:cxn modelId="{E7739125-5EC8-4623-BBEA-5E83CB6C5C70}" type="presParOf" srcId="{6091A127-06EF-44A1-9C43-D3066FFF38FB}" destId="{A4DC03C7-F586-4F5C-9CE2-C2BC43EC1E68}" srcOrd="3" destOrd="0" presId="urn:microsoft.com/office/officeart/2005/8/layout/cycle3"/>
    <dgm:cxn modelId="{4ECA5941-01AA-4F70-9ECC-434E3B6F5D49}" type="presParOf" srcId="{6091A127-06EF-44A1-9C43-D3066FFF38FB}" destId="{AE73E2EC-BA2A-405D-9CE5-908CC734730F}" srcOrd="4" destOrd="0" presId="urn:microsoft.com/office/officeart/2005/8/layout/cycle3"/>
    <dgm:cxn modelId="{63C80B1A-2C73-43F3-B3F1-3C9FBF69B8DA}" type="presParOf" srcId="{6091A127-06EF-44A1-9C43-D3066FFF38FB}" destId="{B421BF0C-5D4D-4570-B06F-1B5C62AD45A3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5ABE279-D97A-4AA0-AADE-388B4B3E6B05}" type="doc">
      <dgm:prSet loTypeId="urn:microsoft.com/office/officeart/2005/8/layout/pList2" loCatId="list" qsTypeId="urn:microsoft.com/office/officeart/2005/8/quickstyle/simple1" qsCatId="simple" csTypeId="urn:microsoft.com/office/officeart/2005/8/colors/colorful1" csCatId="colorful" phldr="1"/>
      <dgm:spPr/>
    </dgm:pt>
    <dgm:pt modelId="{C2D4F29F-8B97-4247-9084-3E61C1F663F9}">
      <dgm:prSet phldrT="[Texto]"/>
      <dgm:spPr/>
      <dgm:t>
        <a:bodyPr/>
        <a:lstStyle/>
        <a:p>
          <a:r>
            <a:rPr lang="es-AR" dirty="0"/>
            <a:t>Pequeñas Cantidades</a:t>
          </a:r>
        </a:p>
      </dgm:t>
    </dgm:pt>
    <dgm:pt modelId="{30EA0578-0924-4869-838B-F671270E410C}" type="parTrans" cxnId="{72ABF9DD-5F79-428C-B2EE-ACF601E6F05F}">
      <dgm:prSet/>
      <dgm:spPr/>
      <dgm:t>
        <a:bodyPr/>
        <a:lstStyle/>
        <a:p>
          <a:endParaRPr lang="es-AR"/>
        </a:p>
      </dgm:t>
    </dgm:pt>
    <dgm:pt modelId="{449951CF-EF6D-41F4-B1A8-83A94E71174A}" type="sibTrans" cxnId="{72ABF9DD-5F79-428C-B2EE-ACF601E6F05F}">
      <dgm:prSet/>
      <dgm:spPr/>
      <dgm:t>
        <a:bodyPr/>
        <a:lstStyle/>
        <a:p>
          <a:endParaRPr lang="es-AR"/>
        </a:p>
      </dgm:t>
    </dgm:pt>
    <dgm:pt modelId="{87842D16-D4D0-4CE3-B42B-F11F786D496F}">
      <dgm:prSet phldrT="[Texto]"/>
      <dgm:spPr/>
      <dgm:t>
        <a:bodyPr/>
        <a:lstStyle/>
        <a:p>
          <a:r>
            <a:rPr lang="es-AR" dirty="0"/>
            <a:t>Adecuada Identificación</a:t>
          </a:r>
        </a:p>
      </dgm:t>
    </dgm:pt>
    <dgm:pt modelId="{1E412D39-9ADA-4791-88E8-99404F6487FE}" type="parTrans" cxnId="{62413D51-D01D-493C-B87E-52BFE716E6ED}">
      <dgm:prSet/>
      <dgm:spPr/>
      <dgm:t>
        <a:bodyPr/>
        <a:lstStyle/>
        <a:p>
          <a:endParaRPr lang="es-AR"/>
        </a:p>
      </dgm:t>
    </dgm:pt>
    <dgm:pt modelId="{E758CED3-2E31-431D-9CC6-4489C4C0B123}" type="sibTrans" cxnId="{62413D51-D01D-493C-B87E-52BFE716E6ED}">
      <dgm:prSet/>
      <dgm:spPr/>
      <dgm:t>
        <a:bodyPr/>
        <a:lstStyle/>
        <a:p>
          <a:endParaRPr lang="es-AR"/>
        </a:p>
      </dgm:t>
    </dgm:pt>
    <dgm:pt modelId="{A0CFD222-F227-4715-9FD0-ECAFE168D570}">
      <dgm:prSet phldrT="[Texto]"/>
      <dgm:spPr/>
      <dgm:t>
        <a:bodyPr/>
        <a:lstStyle/>
        <a:p>
          <a:r>
            <a:rPr lang="es-AR" dirty="0"/>
            <a:t>Sellado</a:t>
          </a:r>
        </a:p>
      </dgm:t>
    </dgm:pt>
    <dgm:pt modelId="{FD2DCAA4-2107-4382-A60E-1870C9419E43}" type="parTrans" cxnId="{A4C44A0F-D1EE-45E8-8646-01A34E0858E1}">
      <dgm:prSet/>
      <dgm:spPr/>
      <dgm:t>
        <a:bodyPr/>
        <a:lstStyle/>
        <a:p>
          <a:endParaRPr lang="es-AR"/>
        </a:p>
      </dgm:t>
    </dgm:pt>
    <dgm:pt modelId="{C2F71045-FA4E-4F79-875B-E520145C23A2}" type="sibTrans" cxnId="{A4C44A0F-D1EE-45E8-8646-01A34E0858E1}">
      <dgm:prSet/>
      <dgm:spPr/>
      <dgm:t>
        <a:bodyPr/>
        <a:lstStyle/>
        <a:p>
          <a:endParaRPr lang="es-AR"/>
        </a:p>
      </dgm:t>
    </dgm:pt>
    <dgm:pt modelId="{D50240AC-D841-4726-822A-F03B031456D6}">
      <dgm:prSet phldrT="[Texto]"/>
      <dgm:spPr/>
      <dgm:t>
        <a:bodyPr/>
        <a:lstStyle/>
        <a:p>
          <a:r>
            <a:rPr lang="es-AR" dirty="0"/>
            <a:t>Seguro</a:t>
          </a:r>
        </a:p>
      </dgm:t>
    </dgm:pt>
    <dgm:pt modelId="{17E5152C-750C-4BF2-B654-070D2F39CFCC}" type="parTrans" cxnId="{BE339FA7-856C-419B-9860-65D1B383C0B3}">
      <dgm:prSet/>
      <dgm:spPr/>
      <dgm:t>
        <a:bodyPr/>
        <a:lstStyle/>
        <a:p>
          <a:endParaRPr lang="es-AR"/>
        </a:p>
      </dgm:t>
    </dgm:pt>
    <dgm:pt modelId="{2D80CFB8-F777-450B-94C1-34ABDB0FFE4D}" type="sibTrans" cxnId="{BE339FA7-856C-419B-9860-65D1B383C0B3}">
      <dgm:prSet/>
      <dgm:spPr/>
      <dgm:t>
        <a:bodyPr/>
        <a:lstStyle/>
        <a:p>
          <a:endParaRPr lang="es-AR"/>
        </a:p>
      </dgm:t>
    </dgm:pt>
    <dgm:pt modelId="{9A5FA829-BD02-4E0C-9EA3-DB9F37E1D7B1}">
      <dgm:prSet phldrT="[Texto]"/>
      <dgm:spPr/>
      <dgm:t>
        <a:bodyPr/>
        <a:lstStyle/>
        <a:p>
          <a:r>
            <a:rPr lang="es-AR" dirty="0"/>
            <a:t>Separados</a:t>
          </a:r>
        </a:p>
      </dgm:t>
    </dgm:pt>
    <dgm:pt modelId="{D007AD70-763A-4875-B526-FA4BDEDF29C3}" type="parTrans" cxnId="{1F4701F8-9390-4292-8561-CB23865DA9EF}">
      <dgm:prSet/>
      <dgm:spPr/>
      <dgm:t>
        <a:bodyPr/>
        <a:lstStyle/>
        <a:p>
          <a:endParaRPr lang="es-AR"/>
        </a:p>
      </dgm:t>
    </dgm:pt>
    <dgm:pt modelId="{86F990BF-A3EE-4952-ADE3-FFCBBBFFB4AB}" type="sibTrans" cxnId="{1F4701F8-9390-4292-8561-CB23865DA9EF}">
      <dgm:prSet/>
      <dgm:spPr/>
      <dgm:t>
        <a:bodyPr/>
        <a:lstStyle/>
        <a:p>
          <a:endParaRPr lang="es-AR"/>
        </a:p>
      </dgm:t>
    </dgm:pt>
    <dgm:pt modelId="{3A9A041A-1974-486A-A718-EEA880762E12}" type="pres">
      <dgm:prSet presAssocID="{85ABE279-D97A-4AA0-AADE-388B4B3E6B05}" presName="Name0" presStyleCnt="0">
        <dgm:presLayoutVars>
          <dgm:dir/>
          <dgm:resizeHandles val="exact"/>
        </dgm:presLayoutVars>
      </dgm:prSet>
      <dgm:spPr/>
    </dgm:pt>
    <dgm:pt modelId="{257C17DC-6BCB-44EB-9918-C67EEECF235B}" type="pres">
      <dgm:prSet presAssocID="{85ABE279-D97A-4AA0-AADE-388B4B3E6B05}" presName="bkgdShp" presStyleLbl="alignAccFollowNode1" presStyleIdx="0" presStyleCnt="1"/>
      <dgm:spPr/>
    </dgm:pt>
    <dgm:pt modelId="{B9EF0022-8579-4EE2-BD96-96D6F9C2973C}" type="pres">
      <dgm:prSet presAssocID="{85ABE279-D97A-4AA0-AADE-388B4B3E6B05}" presName="linComp" presStyleCnt="0"/>
      <dgm:spPr/>
    </dgm:pt>
    <dgm:pt modelId="{4F9CD43B-77AE-4763-BD26-22DE44C824DE}" type="pres">
      <dgm:prSet presAssocID="{C2D4F29F-8B97-4247-9084-3E61C1F663F9}" presName="compNode" presStyleCnt="0"/>
      <dgm:spPr/>
    </dgm:pt>
    <dgm:pt modelId="{EBC5E6CC-6E21-4D68-85FC-E78AB4416457}" type="pres">
      <dgm:prSet presAssocID="{C2D4F29F-8B97-4247-9084-3E61C1F663F9}" presName="node" presStyleLbl="node1" presStyleIdx="0" presStyleCnt="5">
        <dgm:presLayoutVars>
          <dgm:bulletEnabled val="1"/>
        </dgm:presLayoutVars>
      </dgm:prSet>
      <dgm:spPr/>
    </dgm:pt>
    <dgm:pt modelId="{A2817F55-2978-4EEC-8FA5-0C13D5B059B5}" type="pres">
      <dgm:prSet presAssocID="{C2D4F29F-8B97-4247-9084-3E61C1F663F9}" presName="invisiNode" presStyleLbl="node1" presStyleIdx="0" presStyleCnt="5"/>
      <dgm:spPr/>
    </dgm:pt>
    <dgm:pt modelId="{F08E1825-C6A9-49E1-B2B2-ABFEFFFEA74B}" type="pres">
      <dgm:prSet presAssocID="{C2D4F29F-8B97-4247-9084-3E61C1F663F9}" presName="imagNode" presStyleLbl="fgImgPlace1" presStyleIdx="0" presStyleCnt="5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E2603566-F851-4492-88DF-B02459B615AA}" type="pres">
      <dgm:prSet presAssocID="{449951CF-EF6D-41F4-B1A8-83A94E71174A}" presName="sibTrans" presStyleLbl="sibTrans2D1" presStyleIdx="0" presStyleCnt="0"/>
      <dgm:spPr/>
    </dgm:pt>
    <dgm:pt modelId="{842A7879-E984-4356-9936-1208D513C623}" type="pres">
      <dgm:prSet presAssocID="{87842D16-D4D0-4CE3-B42B-F11F786D496F}" presName="compNode" presStyleCnt="0"/>
      <dgm:spPr/>
    </dgm:pt>
    <dgm:pt modelId="{82C11D3F-92C8-4158-B4EC-ECF9874AAD8A}" type="pres">
      <dgm:prSet presAssocID="{87842D16-D4D0-4CE3-B42B-F11F786D496F}" presName="node" presStyleLbl="node1" presStyleIdx="1" presStyleCnt="5">
        <dgm:presLayoutVars>
          <dgm:bulletEnabled val="1"/>
        </dgm:presLayoutVars>
      </dgm:prSet>
      <dgm:spPr/>
    </dgm:pt>
    <dgm:pt modelId="{7AA60E9B-70CE-492E-9291-F4FBD597973D}" type="pres">
      <dgm:prSet presAssocID="{87842D16-D4D0-4CE3-B42B-F11F786D496F}" presName="invisiNode" presStyleLbl="node1" presStyleIdx="1" presStyleCnt="5"/>
      <dgm:spPr/>
    </dgm:pt>
    <dgm:pt modelId="{990E4278-ECF4-4DE1-ADC5-AC58EF19081D}" type="pres">
      <dgm:prSet presAssocID="{87842D16-D4D0-4CE3-B42B-F11F786D496F}" presName="imagNode" presStyleLbl="fgImgPlace1" presStyleIdx="1" presStyleCnt="5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3ED8E3AD-D322-4111-A352-36710EF76E4B}" type="pres">
      <dgm:prSet presAssocID="{E758CED3-2E31-431D-9CC6-4489C4C0B123}" presName="sibTrans" presStyleLbl="sibTrans2D1" presStyleIdx="0" presStyleCnt="0"/>
      <dgm:spPr/>
    </dgm:pt>
    <dgm:pt modelId="{41341C55-0E98-4D52-9EF3-3DFAD6A6012C}" type="pres">
      <dgm:prSet presAssocID="{A0CFD222-F227-4715-9FD0-ECAFE168D570}" presName="compNode" presStyleCnt="0"/>
      <dgm:spPr/>
    </dgm:pt>
    <dgm:pt modelId="{F3BD9D78-37B3-4FB1-8B37-95744C1ED49E}" type="pres">
      <dgm:prSet presAssocID="{A0CFD222-F227-4715-9FD0-ECAFE168D570}" presName="node" presStyleLbl="node1" presStyleIdx="2" presStyleCnt="5">
        <dgm:presLayoutVars>
          <dgm:bulletEnabled val="1"/>
        </dgm:presLayoutVars>
      </dgm:prSet>
      <dgm:spPr/>
    </dgm:pt>
    <dgm:pt modelId="{B1E10D09-9B63-4E68-8CF8-0445B03F9782}" type="pres">
      <dgm:prSet presAssocID="{A0CFD222-F227-4715-9FD0-ECAFE168D570}" presName="invisiNode" presStyleLbl="node1" presStyleIdx="2" presStyleCnt="5"/>
      <dgm:spPr/>
    </dgm:pt>
    <dgm:pt modelId="{CD496269-F99D-4A71-8B94-74AC40DB7752}" type="pres">
      <dgm:prSet presAssocID="{A0CFD222-F227-4715-9FD0-ECAFE168D570}" presName="imagNode" presStyleLbl="fgImgPlace1" presStyleIdx="2" presStyleCnt="5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3457A10F-98C1-4C38-A0C4-DD74530BD1FE}" type="pres">
      <dgm:prSet presAssocID="{C2F71045-FA4E-4F79-875B-E520145C23A2}" presName="sibTrans" presStyleLbl="sibTrans2D1" presStyleIdx="0" presStyleCnt="0"/>
      <dgm:spPr/>
    </dgm:pt>
    <dgm:pt modelId="{6C8E4891-659F-4A79-8422-385CAF1AC92A}" type="pres">
      <dgm:prSet presAssocID="{D50240AC-D841-4726-822A-F03B031456D6}" presName="compNode" presStyleCnt="0"/>
      <dgm:spPr/>
    </dgm:pt>
    <dgm:pt modelId="{36DAB492-018E-4402-91A8-078BAA6F7BBB}" type="pres">
      <dgm:prSet presAssocID="{D50240AC-D841-4726-822A-F03B031456D6}" presName="node" presStyleLbl="node1" presStyleIdx="3" presStyleCnt="5">
        <dgm:presLayoutVars>
          <dgm:bulletEnabled val="1"/>
        </dgm:presLayoutVars>
      </dgm:prSet>
      <dgm:spPr/>
    </dgm:pt>
    <dgm:pt modelId="{19FC803D-8377-45D1-8CF2-D369A0AC1CA7}" type="pres">
      <dgm:prSet presAssocID="{D50240AC-D841-4726-822A-F03B031456D6}" presName="invisiNode" presStyleLbl="node1" presStyleIdx="3" presStyleCnt="5"/>
      <dgm:spPr/>
    </dgm:pt>
    <dgm:pt modelId="{9EEE7991-B351-4646-948E-908E7CA09452}" type="pres">
      <dgm:prSet presAssocID="{D50240AC-D841-4726-822A-F03B031456D6}" presName="imagNode" presStyleLbl="fgImgPlace1" presStyleIdx="3" presStyleCnt="5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684ECBD4-8832-4082-95B5-4BFB08685047}" type="pres">
      <dgm:prSet presAssocID="{2D80CFB8-F777-450B-94C1-34ABDB0FFE4D}" presName="sibTrans" presStyleLbl="sibTrans2D1" presStyleIdx="0" presStyleCnt="0"/>
      <dgm:spPr/>
    </dgm:pt>
    <dgm:pt modelId="{A9CB90EB-97F4-4930-9724-C3CEC9E729F8}" type="pres">
      <dgm:prSet presAssocID="{9A5FA829-BD02-4E0C-9EA3-DB9F37E1D7B1}" presName="compNode" presStyleCnt="0"/>
      <dgm:spPr/>
    </dgm:pt>
    <dgm:pt modelId="{946FD7DF-588E-4C23-9224-F1B71D9BAB85}" type="pres">
      <dgm:prSet presAssocID="{9A5FA829-BD02-4E0C-9EA3-DB9F37E1D7B1}" presName="node" presStyleLbl="node1" presStyleIdx="4" presStyleCnt="5">
        <dgm:presLayoutVars>
          <dgm:bulletEnabled val="1"/>
        </dgm:presLayoutVars>
      </dgm:prSet>
      <dgm:spPr/>
    </dgm:pt>
    <dgm:pt modelId="{D84E7512-DFF0-451D-9A41-9EF3D076AF4E}" type="pres">
      <dgm:prSet presAssocID="{9A5FA829-BD02-4E0C-9EA3-DB9F37E1D7B1}" presName="invisiNode" presStyleLbl="node1" presStyleIdx="4" presStyleCnt="5"/>
      <dgm:spPr/>
    </dgm:pt>
    <dgm:pt modelId="{31296A07-EE67-4D96-B662-EF0B19C237EA}" type="pres">
      <dgm:prSet presAssocID="{9A5FA829-BD02-4E0C-9EA3-DB9F37E1D7B1}" presName="imagNode" presStyleLbl="fgImgPlace1" presStyleIdx="4" presStyleCnt="5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A4C44A0F-D1EE-45E8-8646-01A34E0858E1}" srcId="{85ABE279-D97A-4AA0-AADE-388B4B3E6B05}" destId="{A0CFD222-F227-4715-9FD0-ECAFE168D570}" srcOrd="2" destOrd="0" parTransId="{FD2DCAA4-2107-4382-A60E-1870C9419E43}" sibTransId="{C2F71045-FA4E-4F79-875B-E520145C23A2}"/>
    <dgm:cxn modelId="{5DD36414-A451-47EC-83C0-CC5657B1D0A8}" type="presOf" srcId="{D50240AC-D841-4726-822A-F03B031456D6}" destId="{36DAB492-018E-4402-91A8-078BAA6F7BBB}" srcOrd="0" destOrd="0" presId="urn:microsoft.com/office/officeart/2005/8/layout/pList2"/>
    <dgm:cxn modelId="{25B38A17-CA1A-4A87-9D0A-821C341B27E9}" type="presOf" srcId="{A0CFD222-F227-4715-9FD0-ECAFE168D570}" destId="{F3BD9D78-37B3-4FB1-8B37-95744C1ED49E}" srcOrd="0" destOrd="0" presId="urn:microsoft.com/office/officeart/2005/8/layout/pList2"/>
    <dgm:cxn modelId="{AE70492B-A4F6-4EB8-B5C1-335F8FE3E38D}" type="presOf" srcId="{2D80CFB8-F777-450B-94C1-34ABDB0FFE4D}" destId="{684ECBD4-8832-4082-95B5-4BFB08685047}" srcOrd="0" destOrd="0" presId="urn:microsoft.com/office/officeart/2005/8/layout/pList2"/>
    <dgm:cxn modelId="{719BEA40-93D3-402D-830A-A3184AEE815A}" type="presOf" srcId="{C2F71045-FA4E-4F79-875B-E520145C23A2}" destId="{3457A10F-98C1-4C38-A0C4-DD74530BD1FE}" srcOrd="0" destOrd="0" presId="urn:microsoft.com/office/officeart/2005/8/layout/pList2"/>
    <dgm:cxn modelId="{62413D51-D01D-493C-B87E-52BFE716E6ED}" srcId="{85ABE279-D97A-4AA0-AADE-388B4B3E6B05}" destId="{87842D16-D4D0-4CE3-B42B-F11F786D496F}" srcOrd="1" destOrd="0" parTransId="{1E412D39-9ADA-4791-88E8-99404F6487FE}" sibTransId="{E758CED3-2E31-431D-9CC6-4489C4C0B123}"/>
    <dgm:cxn modelId="{0077D071-BA36-4BAA-92F5-702B31A720D2}" type="presOf" srcId="{9A5FA829-BD02-4E0C-9EA3-DB9F37E1D7B1}" destId="{946FD7DF-588E-4C23-9224-F1B71D9BAB85}" srcOrd="0" destOrd="0" presId="urn:microsoft.com/office/officeart/2005/8/layout/pList2"/>
    <dgm:cxn modelId="{C5DEBE75-66A9-43C8-9E10-A803F6C16E3B}" type="presOf" srcId="{C2D4F29F-8B97-4247-9084-3E61C1F663F9}" destId="{EBC5E6CC-6E21-4D68-85FC-E78AB4416457}" srcOrd="0" destOrd="0" presId="urn:microsoft.com/office/officeart/2005/8/layout/pList2"/>
    <dgm:cxn modelId="{BE339FA7-856C-419B-9860-65D1B383C0B3}" srcId="{85ABE279-D97A-4AA0-AADE-388B4B3E6B05}" destId="{D50240AC-D841-4726-822A-F03B031456D6}" srcOrd="3" destOrd="0" parTransId="{17E5152C-750C-4BF2-B654-070D2F39CFCC}" sibTransId="{2D80CFB8-F777-450B-94C1-34ABDB0FFE4D}"/>
    <dgm:cxn modelId="{2C322DC4-EB46-43C3-B59E-6DC56A815701}" type="presOf" srcId="{87842D16-D4D0-4CE3-B42B-F11F786D496F}" destId="{82C11D3F-92C8-4158-B4EC-ECF9874AAD8A}" srcOrd="0" destOrd="0" presId="urn:microsoft.com/office/officeart/2005/8/layout/pList2"/>
    <dgm:cxn modelId="{F187A2D4-CE85-44F1-989E-6341C656C5EA}" type="presOf" srcId="{85ABE279-D97A-4AA0-AADE-388B4B3E6B05}" destId="{3A9A041A-1974-486A-A718-EEA880762E12}" srcOrd="0" destOrd="0" presId="urn:microsoft.com/office/officeart/2005/8/layout/pList2"/>
    <dgm:cxn modelId="{72ABF9DD-5F79-428C-B2EE-ACF601E6F05F}" srcId="{85ABE279-D97A-4AA0-AADE-388B4B3E6B05}" destId="{C2D4F29F-8B97-4247-9084-3E61C1F663F9}" srcOrd="0" destOrd="0" parTransId="{30EA0578-0924-4869-838B-F671270E410C}" sibTransId="{449951CF-EF6D-41F4-B1A8-83A94E71174A}"/>
    <dgm:cxn modelId="{CB41F7EC-497E-4AD6-8EDB-919FC4E3525E}" type="presOf" srcId="{E758CED3-2E31-431D-9CC6-4489C4C0B123}" destId="{3ED8E3AD-D322-4111-A352-36710EF76E4B}" srcOrd="0" destOrd="0" presId="urn:microsoft.com/office/officeart/2005/8/layout/pList2"/>
    <dgm:cxn modelId="{502109F7-4F28-4930-91A9-6DAB5525E66F}" type="presOf" srcId="{449951CF-EF6D-41F4-B1A8-83A94E71174A}" destId="{E2603566-F851-4492-88DF-B02459B615AA}" srcOrd="0" destOrd="0" presId="urn:microsoft.com/office/officeart/2005/8/layout/pList2"/>
    <dgm:cxn modelId="{1F4701F8-9390-4292-8561-CB23865DA9EF}" srcId="{85ABE279-D97A-4AA0-AADE-388B4B3E6B05}" destId="{9A5FA829-BD02-4E0C-9EA3-DB9F37E1D7B1}" srcOrd="4" destOrd="0" parTransId="{D007AD70-763A-4875-B526-FA4BDEDF29C3}" sibTransId="{86F990BF-A3EE-4952-ADE3-FFCBBBFFB4AB}"/>
    <dgm:cxn modelId="{4CD8C1DE-93EE-43AF-B0E2-74E53DA3D6BD}" type="presParOf" srcId="{3A9A041A-1974-486A-A718-EEA880762E12}" destId="{257C17DC-6BCB-44EB-9918-C67EEECF235B}" srcOrd="0" destOrd="0" presId="urn:microsoft.com/office/officeart/2005/8/layout/pList2"/>
    <dgm:cxn modelId="{A7A549C0-60DF-4025-8C94-251D86230316}" type="presParOf" srcId="{3A9A041A-1974-486A-A718-EEA880762E12}" destId="{B9EF0022-8579-4EE2-BD96-96D6F9C2973C}" srcOrd="1" destOrd="0" presId="urn:microsoft.com/office/officeart/2005/8/layout/pList2"/>
    <dgm:cxn modelId="{B4ECF554-8E0D-41EC-BBE4-D12F180721C8}" type="presParOf" srcId="{B9EF0022-8579-4EE2-BD96-96D6F9C2973C}" destId="{4F9CD43B-77AE-4763-BD26-22DE44C824DE}" srcOrd="0" destOrd="0" presId="urn:microsoft.com/office/officeart/2005/8/layout/pList2"/>
    <dgm:cxn modelId="{F1520537-0CA7-4CAB-8E12-7A1CDD50553A}" type="presParOf" srcId="{4F9CD43B-77AE-4763-BD26-22DE44C824DE}" destId="{EBC5E6CC-6E21-4D68-85FC-E78AB4416457}" srcOrd="0" destOrd="0" presId="urn:microsoft.com/office/officeart/2005/8/layout/pList2"/>
    <dgm:cxn modelId="{DAAD416F-9CFF-4461-AAB6-0890D73D387D}" type="presParOf" srcId="{4F9CD43B-77AE-4763-BD26-22DE44C824DE}" destId="{A2817F55-2978-4EEC-8FA5-0C13D5B059B5}" srcOrd="1" destOrd="0" presId="urn:microsoft.com/office/officeart/2005/8/layout/pList2"/>
    <dgm:cxn modelId="{1227B707-4B09-4D1E-96A7-DB5F8F9DEC4B}" type="presParOf" srcId="{4F9CD43B-77AE-4763-BD26-22DE44C824DE}" destId="{F08E1825-C6A9-49E1-B2B2-ABFEFFFEA74B}" srcOrd="2" destOrd="0" presId="urn:microsoft.com/office/officeart/2005/8/layout/pList2"/>
    <dgm:cxn modelId="{A093CE2B-3492-4395-913B-081CF2329CD5}" type="presParOf" srcId="{B9EF0022-8579-4EE2-BD96-96D6F9C2973C}" destId="{E2603566-F851-4492-88DF-B02459B615AA}" srcOrd="1" destOrd="0" presId="urn:microsoft.com/office/officeart/2005/8/layout/pList2"/>
    <dgm:cxn modelId="{81CA383F-12CF-43D3-89DF-64B985C9559C}" type="presParOf" srcId="{B9EF0022-8579-4EE2-BD96-96D6F9C2973C}" destId="{842A7879-E984-4356-9936-1208D513C623}" srcOrd="2" destOrd="0" presId="urn:microsoft.com/office/officeart/2005/8/layout/pList2"/>
    <dgm:cxn modelId="{28302B18-12D2-433E-B5B1-CE7FAD6CEA9E}" type="presParOf" srcId="{842A7879-E984-4356-9936-1208D513C623}" destId="{82C11D3F-92C8-4158-B4EC-ECF9874AAD8A}" srcOrd="0" destOrd="0" presId="urn:microsoft.com/office/officeart/2005/8/layout/pList2"/>
    <dgm:cxn modelId="{BB457436-8D63-433B-BDEB-462963103200}" type="presParOf" srcId="{842A7879-E984-4356-9936-1208D513C623}" destId="{7AA60E9B-70CE-492E-9291-F4FBD597973D}" srcOrd="1" destOrd="0" presId="urn:microsoft.com/office/officeart/2005/8/layout/pList2"/>
    <dgm:cxn modelId="{76929DCF-4847-4B9E-8ECF-450CB187FFA5}" type="presParOf" srcId="{842A7879-E984-4356-9936-1208D513C623}" destId="{990E4278-ECF4-4DE1-ADC5-AC58EF19081D}" srcOrd="2" destOrd="0" presId="urn:microsoft.com/office/officeart/2005/8/layout/pList2"/>
    <dgm:cxn modelId="{B2534901-C7E1-44BA-844A-1EF702EEAB9A}" type="presParOf" srcId="{B9EF0022-8579-4EE2-BD96-96D6F9C2973C}" destId="{3ED8E3AD-D322-4111-A352-36710EF76E4B}" srcOrd="3" destOrd="0" presId="urn:microsoft.com/office/officeart/2005/8/layout/pList2"/>
    <dgm:cxn modelId="{354C5889-742A-4F4A-A974-526989C89B0C}" type="presParOf" srcId="{B9EF0022-8579-4EE2-BD96-96D6F9C2973C}" destId="{41341C55-0E98-4D52-9EF3-3DFAD6A6012C}" srcOrd="4" destOrd="0" presId="urn:microsoft.com/office/officeart/2005/8/layout/pList2"/>
    <dgm:cxn modelId="{38DDDF0E-B051-4122-BBC4-673DB8D0134A}" type="presParOf" srcId="{41341C55-0E98-4D52-9EF3-3DFAD6A6012C}" destId="{F3BD9D78-37B3-4FB1-8B37-95744C1ED49E}" srcOrd="0" destOrd="0" presId="urn:microsoft.com/office/officeart/2005/8/layout/pList2"/>
    <dgm:cxn modelId="{9EF0774D-F6E8-4F4B-B83C-640F32233DB4}" type="presParOf" srcId="{41341C55-0E98-4D52-9EF3-3DFAD6A6012C}" destId="{B1E10D09-9B63-4E68-8CF8-0445B03F9782}" srcOrd="1" destOrd="0" presId="urn:microsoft.com/office/officeart/2005/8/layout/pList2"/>
    <dgm:cxn modelId="{5F341257-A7BB-4374-A91B-7CF7838C704B}" type="presParOf" srcId="{41341C55-0E98-4D52-9EF3-3DFAD6A6012C}" destId="{CD496269-F99D-4A71-8B94-74AC40DB7752}" srcOrd="2" destOrd="0" presId="urn:microsoft.com/office/officeart/2005/8/layout/pList2"/>
    <dgm:cxn modelId="{63A98CE0-9970-4CD2-873A-834FDBF27BF8}" type="presParOf" srcId="{B9EF0022-8579-4EE2-BD96-96D6F9C2973C}" destId="{3457A10F-98C1-4C38-A0C4-DD74530BD1FE}" srcOrd="5" destOrd="0" presId="urn:microsoft.com/office/officeart/2005/8/layout/pList2"/>
    <dgm:cxn modelId="{A06C48ED-C742-4B6A-8AC9-93EAA7AE1DD4}" type="presParOf" srcId="{B9EF0022-8579-4EE2-BD96-96D6F9C2973C}" destId="{6C8E4891-659F-4A79-8422-385CAF1AC92A}" srcOrd="6" destOrd="0" presId="urn:microsoft.com/office/officeart/2005/8/layout/pList2"/>
    <dgm:cxn modelId="{5638F23A-1169-4F32-B7F8-6015402F529C}" type="presParOf" srcId="{6C8E4891-659F-4A79-8422-385CAF1AC92A}" destId="{36DAB492-018E-4402-91A8-078BAA6F7BBB}" srcOrd="0" destOrd="0" presId="urn:microsoft.com/office/officeart/2005/8/layout/pList2"/>
    <dgm:cxn modelId="{323AD00B-9AC9-4D25-A5F1-9BAD000397EA}" type="presParOf" srcId="{6C8E4891-659F-4A79-8422-385CAF1AC92A}" destId="{19FC803D-8377-45D1-8CF2-D369A0AC1CA7}" srcOrd="1" destOrd="0" presId="urn:microsoft.com/office/officeart/2005/8/layout/pList2"/>
    <dgm:cxn modelId="{6675DAB0-AE04-4E39-A646-B2910C88791B}" type="presParOf" srcId="{6C8E4891-659F-4A79-8422-385CAF1AC92A}" destId="{9EEE7991-B351-4646-948E-908E7CA09452}" srcOrd="2" destOrd="0" presId="urn:microsoft.com/office/officeart/2005/8/layout/pList2"/>
    <dgm:cxn modelId="{0E214625-4AAB-4124-A203-AC77F978C24E}" type="presParOf" srcId="{B9EF0022-8579-4EE2-BD96-96D6F9C2973C}" destId="{684ECBD4-8832-4082-95B5-4BFB08685047}" srcOrd="7" destOrd="0" presId="urn:microsoft.com/office/officeart/2005/8/layout/pList2"/>
    <dgm:cxn modelId="{9CB70195-47F0-4FFD-A3FB-B071BC04B8AF}" type="presParOf" srcId="{B9EF0022-8579-4EE2-BD96-96D6F9C2973C}" destId="{A9CB90EB-97F4-4930-9724-C3CEC9E729F8}" srcOrd="8" destOrd="0" presId="urn:microsoft.com/office/officeart/2005/8/layout/pList2"/>
    <dgm:cxn modelId="{C9D347E8-7775-44E3-A000-55B944A4C203}" type="presParOf" srcId="{A9CB90EB-97F4-4930-9724-C3CEC9E729F8}" destId="{946FD7DF-588E-4C23-9224-F1B71D9BAB85}" srcOrd="0" destOrd="0" presId="urn:microsoft.com/office/officeart/2005/8/layout/pList2"/>
    <dgm:cxn modelId="{AB7F7C28-811F-4466-9317-C39B7E156B7D}" type="presParOf" srcId="{A9CB90EB-97F4-4930-9724-C3CEC9E729F8}" destId="{D84E7512-DFF0-451D-9A41-9EF3D076AF4E}" srcOrd="1" destOrd="0" presId="urn:microsoft.com/office/officeart/2005/8/layout/pList2"/>
    <dgm:cxn modelId="{90B2D817-4F6F-48D9-9799-6700B28F32FC}" type="presParOf" srcId="{A9CB90EB-97F4-4930-9724-C3CEC9E729F8}" destId="{31296A07-EE67-4D96-B662-EF0B19C237EA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808751-1D3A-4AF2-A828-F61EB9498A28}">
      <dsp:nvSpPr>
        <dsp:cNvPr id="0" name=""/>
        <dsp:cNvSpPr/>
      </dsp:nvSpPr>
      <dsp:spPr>
        <a:xfrm>
          <a:off x="0" y="473"/>
          <a:ext cx="3352128" cy="1108674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19E0BA9-59A2-436C-9AD0-3998992B75AC}">
      <dsp:nvSpPr>
        <dsp:cNvPr id="0" name=""/>
        <dsp:cNvSpPr/>
      </dsp:nvSpPr>
      <dsp:spPr>
        <a:xfrm>
          <a:off x="335374" y="249925"/>
          <a:ext cx="609771" cy="60977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B092067-D4BD-40AE-B17C-0309D1421D4A}">
      <dsp:nvSpPr>
        <dsp:cNvPr id="0" name=""/>
        <dsp:cNvSpPr/>
      </dsp:nvSpPr>
      <dsp:spPr>
        <a:xfrm>
          <a:off x="1280519" y="473"/>
          <a:ext cx="2071608" cy="11086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335" tIns="117335" rIns="117335" bIns="117335" numCol="1" spcCol="1270" rtlCol="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500" kern="1200" noProof="0" dirty="0"/>
            <a:t>Agentes Biológicos</a:t>
          </a:r>
        </a:p>
      </dsp:txBody>
      <dsp:txXfrm>
        <a:off x="1280519" y="473"/>
        <a:ext cx="2071608" cy="1108674"/>
      </dsp:txXfrm>
    </dsp:sp>
    <dsp:sp modelId="{B45C241F-F93C-418E-8909-85201E30858D}">
      <dsp:nvSpPr>
        <dsp:cNvPr id="0" name=""/>
        <dsp:cNvSpPr/>
      </dsp:nvSpPr>
      <dsp:spPr>
        <a:xfrm>
          <a:off x="0" y="1386317"/>
          <a:ext cx="3352128" cy="1108674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C0FE3F1-0995-4A5D-80BC-F81F2F628E1D}">
      <dsp:nvSpPr>
        <dsp:cNvPr id="0" name=""/>
        <dsp:cNvSpPr/>
      </dsp:nvSpPr>
      <dsp:spPr>
        <a:xfrm>
          <a:off x="335374" y="1635768"/>
          <a:ext cx="609771" cy="609771"/>
        </a:xfrm>
        <a:prstGeom prst="rect">
          <a:avLst/>
        </a:prstGeom>
        <a:gradFill rotWithShape="0">
          <a:gsLst>
            <a:gs pos="0">
              <a:schemeClr val="accent5">
                <a:hueOff val="7693906"/>
                <a:satOff val="-2748"/>
                <a:lumOff val="4412"/>
                <a:alphaOff val="0"/>
                <a:tint val="94000"/>
                <a:satMod val="100000"/>
                <a:lumMod val="108000"/>
              </a:schemeClr>
            </a:gs>
            <a:gs pos="50000">
              <a:schemeClr val="accent5">
                <a:hueOff val="7693906"/>
                <a:satOff val="-2748"/>
                <a:lumOff val="4412"/>
                <a:alphaOff val="0"/>
                <a:tint val="98000"/>
                <a:shade val="100000"/>
                <a:satMod val="100000"/>
                <a:lumMod val="100000"/>
              </a:schemeClr>
            </a:gs>
            <a:gs pos="100000">
              <a:schemeClr val="accent5">
                <a:hueOff val="7693906"/>
                <a:satOff val="-2748"/>
                <a:lumOff val="4412"/>
                <a:alphaOff val="0"/>
                <a:shade val="72000"/>
                <a:satMod val="120000"/>
                <a:lumMod val="10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BE2CD47-3307-46F1-9DBC-E43B25FBD49B}">
      <dsp:nvSpPr>
        <dsp:cNvPr id="0" name=""/>
        <dsp:cNvSpPr/>
      </dsp:nvSpPr>
      <dsp:spPr>
        <a:xfrm>
          <a:off x="1280519" y="1386317"/>
          <a:ext cx="2071608" cy="11086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335" tIns="117335" rIns="117335" bIns="117335" numCol="1" spcCol="1270" rtlCol="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500" kern="1200" noProof="0" dirty="0"/>
            <a:t>Agentes Físicos</a:t>
          </a:r>
        </a:p>
      </dsp:txBody>
      <dsp:txXfrm>
        <a:off x="1280519" y="1386317"/>
        <a:ext cx="2071608" cy="1108674"/>
      </dsp:txXfrm>
    </dsp:sp>
    <dsp:sp modelId="{1FEB9527-CF1C-40FE-9CA9-FA36F0023BAC}">
      <dsp:nvSpPr>
        <dsp:cNvPr id="0" name=""/>
        <dsp:cNvSpPr/>
      </dsp:nvSpPr>
      <dsp:spPr>
        <a:xfrm>
          <a:off x="0" y="2772160"/>
          <a:ext cx="3352128" cy="110867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B784460-B3DB-436D-9CEA-01207EB2C0CE}">
      <dsp:nvSpPr>
        <dsp:cNvPr id="0" name=""/>
        <dsp:cNvSpPr/>
      </dsp:nvSpPr>
      <dsp:spPr>
        <a:xfrm>
          <a:off x="335374" y="3021612"/>
          <a:ext cx="609771" cy="609771"/>
        </a:xfrm>
        <a:prstGeom prst="rect">
          <a:avLst/>
        </a:prstGeom>
        <a:blipFill>
          <a:blip xmlns:r="http://schemas.openxmlformats.org/officeDocument/2006/relationships"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20210F2-CB3F-43B4-90F1-8246026B0226}">
      <dsp:nvSpPr>
        <dsp:cNvPr id="0" name=""/>
        <dsp:cNvSpPr/>
      </dsp:nvSpPr>
      <dsp:spPr>
        <a:xfrm>
          <a:off x="1280519" y="2772160"/>
          <a:ext cx="2071608" cy="11086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335" tIns="117335" rIns="117335" bIns="117335" numCol="1" spcCol="1270" rtlCol="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500" kern="1200" noProof="0" dirty="0"/>
            <a:t>Agentes Químicos</a:t>
          </a:r>
        </a:p>
      </dsp:txBody>
      <dsp:txXfrm>
        <a:off x="1280519" y="2772160"/>
        <a:ext cx="2071608" cy="110867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1C8EE4-47BE-46F4-AB4F-18E3B7042B76}">
      <dsp:nvSpPr>
        <dsp:cNvPr id="0" name=""/>
        <dsp:cNvSpPr/>
      </dsp:nvSpPr>
      <dsp:spPr>
        <a:xfrm rot="16200000">
          <a:off x="886072" y="-886072"/>
          <a:ext cx="2581491" cy="4353636"/>
        </a:xfrm>
        <a:prstGeom prst="round1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b="1" kern="1200" dirty="0"/>
            <a:t>Grupo 1: 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700" kern="1200" dirty="0"/>
            <a:t>Agentes biológicos que tienen pocas probabilidades de provocar enfermedades humanas o animales, con bajo riesgo para el individuo y la comunidad. Ejemplo: </a:t>
          </a:r>
          <a:r>
            <a:rPr lang="es-MX" sz="1700" kern="1200" dirty="0" err="1"/>
            <a:t>Echericha</a:t>
          </a:r>
          <a:r>
            <a:rPr lang="es-MX" sz="1700" kern="1200" dirty="0"/>
            <a:t> </a:t>
          </a:r>
          <a:r>
            <a:rPr lang="es-MX" sz="1700" kern="1200" dirty="0" err="1"/>
            <a:t>coli</a:t>
          </a:r>
          <a:r>
            <a:rPr lang="es-MX" sz="1700" kern="1200" dirty="0"/>
            <a:t> K12</a:t>
          </a:r>
          <a:endParaRPr lang="es-AR" sz="1700" kern="1200" dirty="0"/>
        </a:p>
      </dsp:txBody>
      <dsp:txXfrm rot="5400000">
        <a:off x="0" y="0"/>
        <a:ext cx="4353636" cy="1936118"/>
      </dsp:txXfrm>
    </dsp:sp>
    <dsp:sp modelId="{21D34ACF-CC7D-4F8C-8DD8-11BC53F609F2}">
      <dsp:nvSpPr>
        <dsp:cNvPr id="0" name=""/>
        <dsp:cNvSpPr/>
      </dsp:nvSpPr>
      <dsp:spPr>
        <a:xfrm>
          <a:off x="4353636" y="0"/>
          <a:ext cx="4353636" cy="2581491"/>
        </a:xfrm>
        <a:prstGeom prst="round1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b="1" kern="1200" dirty="0"/>
            <a:t>Grupo 2: 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700" kern="1200" dirty="0"/>
            <a:t>Agentes patógenos con moderado riesgo individual y riesgo comunitario limitado, existen generalmente profilaxis o tratamientos eficaces. Ejemplo Hepatitis B</a:t>
          </a:r>
          <a:endParaRPr lang="es-AR" sz="1700" kern="1200" dirty="0"/>
        </a:p>
      </dsp:txBody>
      <dsp:txXfrm>
        <a:off x="4353636" y="0"/>
        <a:ext cx="4353636" cy="1936118"/>
      </dsp:txXfrm>
    </dsp:sp>
    <dsp:sp modelId="{D3D52D06-7DFB-44CB-9828-5D972318CA92}">
      <dsp:nvSpPr>
        <dsp:cNvPr id="0" name=""/>
        <dsp:cNvSpPr/>
      </dsp:nvSpPr>
      <dsp:spPr>
        <a:xfrm rot="10800000">
          <a:off x="0" y="2581491"/>
          <a:ext cx="4353636" cy="2581491"/>
        </a:xfrm>
        <a:prstGeom prst="round1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b="1" kern="1200" dirty="0"/>
            <a:t>Grupo 3: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700" kern="1200" dirty="0"/>
            <a:t> Incluye agentes que pueden causar una enfermedad grave en el hombre y presenta un serio peligro para los trabajadores debido al riesgo que se propaguen a la comunidad. Existen profilaxis o tratamientos eficaces frente a ellos. Ejemplo: Tuberculosis </a:t>
          </a:r>
          <a:endParaRPr lang="es-AR" sz="1700" kern="1200" dirty="0"/>
        </a:p>
      </dsp:txBody>
      <dsp:txXfrm rot="10800000">
        <a:off x="0" y="3226863"/>
        <a:ext cx="4353636" cy="1936118"/>
      </dsp:txXfrm>
    </dsp:sp>
    <dsp:sp modelId="{4EAD3CCC-EED8-4D54-A8E0-F87F34885FD5}">
      <dsp:nvSpPr>
        <dsp:cNvPr id="0" name=""/>
        <dsp:cNvSpPr/>
      </dsp:nvSpPr>
      <dsp:spPr>
        <a:xfrm rot="5400000">
          <a:off x="5239709" y="1695418"/>
          <a:ext cx="2581491" cy="4353636"/>
        </a:xfrm>
        <a:prstGeom prst="round1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b="1" kern="1200" dirty="0"/>
            <a:t>Grupo 4: 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700" kern="1200" dirty="0"/>
            <a:t>Se refiere a aquel agente que causando una enfermedad grave en el hombre, supone un peligro serio para los trabajadores, con grandes probabilidades de propagarse a la comunidad. Sin que exista profilaxis o tratamiento eficaz contra ellos. Ejemplo: </a:t>
          </a:r>
          <a:r>
            <a:rPr lang="es-MX" sz="1700" kern="1200" dirty="0" err="1"/>
            <a:t>Ebola</a:t>
          </a:r>
          <a:r>
            <a:rPr lang="es-MX" sz="1700" kern="1200" dirty="0"/>
            <a:t> </a:t>
          </a:r>
          <a:endParaRPr lang="es-AR" sz="1700" kern="1200" dirty="0"/>
        </a:p>
      </dsp:txBody>
      <dsp:txXfrm rot="-5400000">
        <a:off x="4353636" y="3226863"/>
        <a:ext cx="4353636" cy="1936118"/>
      </dsp:txXfrm>
    </dsp:sp>
    <dsp:sp modelId="{8EB8F034-E06C-4E37-B55C-05F691E85E41}">
      <dsp:nvSpPr>
        <dsp:cNvPr id="0" name=""/>
        <dsp:cNvSpPr/>
      </dsp:nvSpPr>
      <dsp:spPr>
        <a:xfrm>
          <a:off x="3047545" y="1936118"/>
          <a:ext cx="2612181" cy="1290745"/>
        </a:xfrm>
        <a:prstGeom prst="roundRect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3200" kern="1200" dirty="0"/>
            <a:t>Riesgo Biológico</a:t>
          </a:r>
        </a:p>
      </dsp:txBody>
      <dsp:txXfrm>
        <a:off x="3110554" y="1999127"/>
        <a:ext cx="2486163" cy="116472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1C4AD8-2DA9-4CAC-A08A-3FD9D6913EC4}">
      <dsp:nvSpPr>
        <dsp:cNvPr id="0" name=""/>
        <dsp:cNvSpPr/>
      </dsp:nvSpPr>
      <dsp:spPr>
        <a:xfrm>
          <a:off x="0" y="26385"/>
          <a:ext cx="8913504" cy="2670601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0EE10E2-97C1-4C74-B9F4-1D812D93CAF3}">
      <dsp:nvSpPr>
        <dsp:cNvPr id="0" name=""/>
        <dsp:cNvSpPr/>
      </dsp:nvSpPr>
      <dsp:spPr>
        <a:xfrm>
          <a:off x="269859" y="356080"/>
          <a:ext cx="1947391" cy="195844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1AA13D-77C2-4F21-AB26-5CCFAABEF7BA}">
      <dsp:nvSpPr>
        <dsp:cNvPr id="0" name=""/>
        <dsp:cNvSpPr/>
      </dsp:nvSpPr>
      <dsp:spPr>
        <a:xfrm rot="10800000">
          <a:off x="269859" y="2670601"/>
          <a:ext cx="1947391" cy="3264068"/>
        </a:xfrm>
        <a:prstGeom prst="round2SameRect">
          <a:avLst>
            <a:gd name="adj1" fmla="val 10500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700" kern="1200" dirty="0"/>
            <a:t>incluye varias clases de microorganismos (</a:t>
          </a:r>
          <a:r>
            <a:rPr lang="es-MX" sz="1700" kern="1200" dirty="0" err="1"/>
            <a:t>Bacillus</a:t>
          </a:r>
          <a:r>
            <a:rPr lang="es-MX" sz="1700" kern="1200" dirty="0"/>
            <a:t> sub-</a:t>
          </a:r>
          <a:r>
            <a:rPr lang="es-MX" sz="1700" kern="1200" dirty="0" err="1"/>
            <a:t>tilis</a:t>
          </a:r>
          <a:r>
            <a:rPr lang="es-MX" sz="1700" kern="1200" dirty="0"/>
            <a:t>, Hepatitis Canina, E. </a:t>
          </a:r>
          <a:r>
            <a:rPr lang="es-MX" sz="1700" kern="1200" dirty="0" err="1"/>
            <a:t>Coli</a:t>
          </a:r>
          <a:r>
            <a:rPr lang="es-MX" sz="1700" kern="1200" dirty="0"/>
            <a:t>, varicela y otras bacterias no infecciosas), así como algunos cultivos de células. </a:t>
          </a:r>
          <a:endParaRPr lang="es-AR" sz="1700" kern="1200" dirty="0"/>
        </a:p>
      </dsp:txBody>
      <dsp:txXfrm rot="10800000">
        <a:off x="329748" y="2670601"/>
        <a:ext cx="1827613" cy="3204179"/>
      </dsp:txXfrm>
    </dsp:sp>
    <dsp:sp modelId="{9E35C035-AC34-48DF-8E79-343E7C6777CF}">
      <dsp:nvSpPr>
        <dsp:cNvPr id="0" name=""/>
        <dsp:cNvSpPr/>
      </dsp:nvSpPr>
      <dsp:spPr>
        <a:xfrm>
          <a:off x="2411990" y="356080"/>
          <a:ext cx="1947391" cy="195844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9D034FA-1B49-433A-A326-98E2A80ED182}">
      <dsp:nvSpPr>
        <dsp:cNvPr id="0" name=""/>
        <dsp:cNvSpPr/>
      </dsp:nvSpPr>
      <dsp:spPr>
        <a:xfrm rot="10800000">
          <a:off x="2411990" y="2670601"/>
          <a:ext cx="1947391" cy="3264068"/>
        </a:xfrm>
        <a:prstGeom prst="round2SameRect">
          <a:avLst>
            <a:gd name="adj1" fmla="val 10500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700" kern="1200" dirty="0"/>
            <a:t>Hepatitis B, Hepatitis C, gripe, enfermedad de </a:t>
          </a:r>
          <a:r>
            <a:rPr lang="es-MX" sz="1700" kern="1200" dirty="0" err="1"/>
            <a:t>Lyme</a:t>
          </a:r>
          <a:r>
            <a:rPr lang="es-MX" sz="1700" kern="1200" dirty="0"/>
            <a:t>, Salmonelas, VIH.</a:t>
          </a:r>
          <a:endParaRPr lang="es-AR" sz="1700" kern="1200" dirty="0"/>
        </a:p>
      </dsp:txBody>
      <dsp:txXfrm rot="10800000">
        <a:off x="2471879" y="2670601"/>
        <a:ext cx="1827613" cy="3204179"/>
      </dsp:txXfrm>
    </dsp:sp>
    <dsp:sp modelId="{AB7895CE-E481-495B-9E7D-5FA41BB4F6F6}">
      <dsp:nvSpPr>
        <dsp:cNvPr id="0" name=""/>
        <dsp:cNvSpPr/>
      </dsp:nvSpPr>
      <dsp:spPr>
        <a:xfrm>
          <a:off x="4554121" y="356080"/>
          <a:ext cx="1947391" cy="195844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690F954-FA6A-4AC8-8DB9-071C4E170714}">
      <dsp:nvSpPr>
        <dsp:cNvPr id="0" name=""/>
        <dsp:cNvSpPr/>
      </dsp:nvSpPr>
      <dsp:spPr>
        <a:xfrm rot="10800000">
          <a:off x="4554121" y="2670601"/>
          <a:ext cx="1947391" cy="3264068"/>
        </a:xfrm>
        <a:prstGeom prst="round2SameRect">
          <a:avLst>
            <a:gd name="adj1" fmla="val 10500"/>
            <a:gd name="adj2" fmla="val 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700" kern="1200" dirty="0"/>
            <a:t>Ántrax, EEB, Paperas, Virus del Nilo occidental, SRAS, viruela, tuberculosis, tifus, fiebre amarilla</a:t>
          </a:r>
          <a:endParaRPr lang="es-AR" sz="1700" kern="1200" dirty="0"/>
        </a:p>
      </dsp:txBody>
      <dsp:txXfrm rot="10800000">
        <a:off x="4614010" y="2670601"/>
        <a:ext cx="1827613" cy="3204179"/>
      </dsp:txXfrm>
    </dsp:sp>
    <dsp:sp modelId="{2F7954A1-ADA3-4517-BA58-9B26266E2443}">
      <dsp:nvSpPr>
        <dsp:cNvPr id="0" name=""/>
        <dsp:cNvSpPr/>
      </dsp:nvSpPr>
      <dsp:spPr>
        <a:xfrm>
          <a:off x="6696252" y="356080"/>
          <a:ext cx="1947391" cy="195844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0466352-8AE2-496E-BE1F-30BC3A4B96E9}">
      <dsp:nvSpPr>
        <dsp:cNvPr id="0" name=""/>
        <dsp:cNvSpPr/>
      </dsp:nvSpPr>
      <dsp:spPr>
        <a:xfrm rot="10800000">
          <a:off x="6696252" y="2670601"/>
          <a:ext cx="1947391" cy="3264068"/>
        </a:xfrm>
        <a:prstGeom prst="round2SameRect">
          <a:avLst>
            <a:gd name="adj1" fmla="val 10500"/>
            <a:gd name="adj2" fmla="val 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700" kern="1200" dirty="0"/>
            <a:t>Fiebre boliviana, fiebre hemorrágica argentina, Dengue, Virus de </a:t>
          </a:r>
          <a:r>
            <a:rPr lang="es-MX" sz="1700" kern="1200" dirty="0" err="1"/>
            <a:t>Marburgo</a:t>
          </a:r>
          <a:r>
            <a:rPr lang="es-MX" sz="1700" kern="1200" dirty="0"/>
            <a:t>, virus </a:t>
          </a:r>
          <a:r>
            <a:rPr lang="es-MX" sz="1700" kern="1200" dirty="0" err="1"/>
            <a:t>Ebola</a:t>
          </a:r>
          <a:r>
            <a:rPr lang="es-MX" sz="1700" kern="1200" dirty="0"/>
            <a:t>, Hantavirus, Fiebre de </a:t>
          </a:r>
          <a:r>
            <a:rPr lang="es-MX" sz="1700" kern="1200" dirty="0" err="1"/>
            <a:t>Lassa</a:t>
          </a:r>
          <a:r>
            <a:rPr lang="es-MX" sz="1700" kern="1200" dirty="0"/>
            <a:t> y otras enfermedades hemorrágicas (sobre todo las africanas)</a:t>
          </a:r>
          <a:endParaRPr lang="es-AR" sz="1700" kern="1200" dirty="0"/>
        </a:p>
      </dsp:txBody>
      <dsp:txXfrm rot="10800000">
        <a:off x="6756141" y="2670601"/>
        <a:ext cx="1827613" cy="320417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D21638-A994-4387-83F1-586643D4C4B2}">
      <dsp:nvSpPr>
        <dsp:cNvPr id="0" name=""/>
        <dsp:cNvSpPr/>
      </dsp:nvSpPr>
      <dsp:spPr>
        <a:xfrm>
          <a:off x="2858864" y="3429000"/>
          <a:ext cx="839327" cy="244316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19663" y="0"/>
              </a:lnTo>
              <a:lnTo>
                <a:pt x="419663" y="2443162"/>
              </a:lnTo>
              <a:lnTo>
                <a:pt x="839327" y="2443162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AR" sz="1000" kern="1200"/>
        </a:p>
      </dsp:txBody>
      <dsp:txXfrm>
        <a:off x="3213945" y="4585998"/>
        <a:ext cx="129165" cy="129165"/>
      </dsp:txXfrm>
    </dsp:sp>
    <dsp:sp modelId="{453DF123-4D21-4C9C-880C-5459C7DA58A7}">
      <dsp:nvSpPr>
        <dsp:cNvPr id="0" name=""/>
        <dsp:cNvSpPr/>
      </dsp:nvSpPr>
      <dsp:spPr>
        <a:xfrm>
          <a:off x="2858864" y="3429000"/>
          <a:ext cx="839327" cy="8143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19663" y="0"/>
              </a:lnTo>
              <a:lnTo>
                <a:pt x="419663" y="814387"/>
              </a:lnTo>
              <a:lnTo>
                <a:pt x="839327" y="814387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AR" sz="500" kern="1200"/>
        </a:p>
      </dsp:txBody>
      <dsp:txXfrm>
        <a:off x="3249291" y="3806956"/>
        <a:ext cx="58474" cy="58474"/>
      </dsp:txXfrm>
    </dsp:sp>
    <dsp:sp modelId="{A9C2C81F-6977-4DD6-BEE6-D2AF204C7AE8}">
      <dsp:nvSpPr>
        <dsp:cNvPr id="0" name=""/>
        <dsp:cNvSpPr/>
      </dsp:nvSpPr>
      <dsp:spPr>
        <a:xfrm>
          <a:off x="2858864" y="2614612"/>
          <a:ext cx="839327" cy="814387"/>
        </a:xfrm>
        <a:custGeom>
          <a:avLst/>
          <a:gdLst/>
          <a:ahLst/>
          <a:cxnLst/>
          <a:rect l="0" t="0" r="0" b="0"/>
          <a:pathLst>
            <a:path>
              <a:moveTo>
                <a:pt x="0" y="814387"/>
              </a:moveTo>
              <a:lnTo>
                <a:pt x="419663" y="814387"/>
              </a:lnTo>
              <a:lnTo>
                <a:pt x="419663" y="0"/>
              </a:lnTo>
              <a:lnTo>
                <a:pt x="839327" y="0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AR" sz="500" kern="1200"/>
        </a:p>
      </dsp:txBody>
      <dsp:txXfrm>
        <a:off x="3249291" y="2992569"/>
        <a:ext cx="58474" cy="58474"/>
      </dsp:txXfrm>
    </dsp:sp>
    <dsp:sp modelId="{2BFBA3CE-316A-4C20-94C0-2ACFF8E9D13E}">
      <dsp:nvSpPr>
        <dsp:cNvPr id="0" name=""/>
        <dsp:cNvSpPr/>
      </dsp:nvSpPr>
      <dsp:spPr>
        <a:xfrm>
          <a:off x="2858864" y="985837"/>
          <a:ext cx="839327" cy="2443162"/>
        </a:xfrm>
        <a:custGeom>
          <a:avLst/>
          <a:gdLst/>
          <a:ahLst/>
          <a:cxnLst/>
          <a:rect l="0" t="0" r="0" b="0"/>
          <a:pathLst>
            <a:path>
              <a:moveTo>
                <a:pt x="0" y="2443162"/>
              </a:moveTo>
              <a:lnTo>
                <a:pt x="419663" y="2443162"/>
              </a:lnTo>
              <a:lnTo>
                <a:pt x="419663" y="0"/>
              </a:lnTo>
              <a:lnTo>
                <a:pt x="839327" y="0"/>
              </a:lnTo>
            </a:path>
          </a:pathLst>
        </a:cu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AR" sz="1000" kern="1200"/>
        </a:p>
      </dsp:txBody>
      <dsp:txXfrm>
        <a:off x="3213945" y="2142835"/>
        <a:ext cx="129165" cy="129165"/>
      </dsp:txXfrm>
    </dsp:sp>
    <dsp:sp modelId="{6C06BD02-0F25-465F-8D36-7CA6BBE6CA57}">
      <dsp:nvSpPr>
        <dsp:cNvPr id="0" name=""/>
        <dsp:cNvSpPr/>
      </dsp:nvSpPr>
      <dsp:spPr>
        <a:xfrm rot="16200000">
          <a:off x="-1221645" y="2777490"/>
          <a:ext cx="6858000" cy="13030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925" tIns="34925" rIns="34925" bIns="34925" numCol="1" spcCol="1270" anchor="ctr" anchorCtr="0">
          <a:noAutofit/>
        </a:bodyPr>
        <a:lstStyle/>
        <a:p>
          <a:pPr marL="0" lvl="0" indent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5500" kern="1200" dirty="0"/>
            <a:t>Niveles de Bioseguridad</a:t>
          </a:r>
        </a:p>
      </dsp:txBody>
      <dsp:txXfrm>
        <a:off x="-1221645" y="2777490"/>
        <a:ext cx="6858000" cy="1303020"/>
      </dsp:txXfrm>
    </dsp:sp>
    <dsp:sp modelId="{88CF4EBD-EEE2-43E2-8273-CA51AEFC438B}">
      <dsp:nvSpPr>
        <dsp:cNvPr id="0" name=""/>
        <dsp:cNvSpPr/>
      </dsp:nvSpPr>
      <dsp:spPr>
        <a:xfrm>
          <a:off x="3698192" y="334327"/>
          <a:ext cx="4273905" cy="1303020"/>
        </a:xfrm>
        <a:prstGeom prst="rect">
          <a:avLst/>
        </a:prstGeom>
        <a:solidFill>
          <a:schemeClr val="accent1">
            <a:lumMod val="20000"/>
            <a:lumOff val="8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900" kern="1200" dirty="0">
              <a:solidFill>
                <a:schemeClr val="tx1"/>
              </a:solidFill>
            </a:rPr>
            <a:t>NB-1 Laboratorio Básico</a:t>
          </a:r>
          <a:endParaRPr lang="es-AR" sz="2900" kern="1200" dirty="0">
            <a:solidFill>
              <a:schemeClr val="tx1"/>
            </a:solidFill>
          </a:endParaRPr>
        </a:p>
      </dsp:txBody>
      <dsp:txXfrm>
        <a:off x="3698192" y="334327"/>
        <a:ext cx="4273905" cy="1303020"/>
      </dsp:txXfrm>
    </dsp:sp>
    <dsp:sp modelId="{0CB15A78-408D-46C2-A405-99DEA80CC5A9}">
      <dsp:nvSpPr>
        <dsp:cNvPr id="0" name=""/>
        <dsp:cNvSpPr/>
      </dsp:nvSpPr>
      <dsp:spPr>
        <a:xfrm>
          <a:off x="3698192" y="1963102"/>
          <a:ext cx="4273905" cy="1303020"/>
        </a:xfrm>
        <a:prstGeom prst="rect">
          <a:avLst/>
        </a:prstGeom>
        <a:solidFill>
          <a:schemeClr val="accent4">
            <a:lumMod val="20000"/>
            <a:lumOff val="8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900" kern="1200" dirty="0">
              <a:solidFill>
                <a:schemeClr val="tx1"/>
              </a:solidFill>
            </a:rPr>
            <a:t>NB-2 Laboratorios Básico</a:t>
          </a:r>
          <a:endParaRPr lang="es-AR" sz="2900" kern="1200" dirty="0">
            <a:solidFill>
              <a:schemeClr val="tx1"/>
            </a:solidFill>
          </a:endParaRPr>
        </a:p>
      </dsp:txBody>
      <dsp:txXfrm>
        <a:off x="3698192" y="1963102"/>
        <a:ext cx="4273905" cy="1303020"/>
      </dsp:txXfrm>
    </dsp:sp>
    <dsp:sp modelId="{7F27DB41-3720-49B2-A5B5-65316444C554}">
      <dsp:nvSpPr>
        <dsp:cNvPr id="0" name=""/>
        <dsp:cNvSpPr/>
      </dsp:nvSpPr>
      <dsp:spPr>
        <a:xfrm>
          <a:off x="3698192" y="3591877"/>
          <a:ext cx="4273905" cy="1303020"/>
        </a:xfrm>
        <a:prstGeom prst="rect">
          <a:avLst/>
        </a:prstGeom>
        <a:solidFill>
          <a:schemeClr val="bg2">
            <a:lumMod val="20000"/>
            <a:lumOff val="80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900" kern="1200" dirty="0">
              <a:solidFill>
                <a:schemeClr val="tx1"/>
              </a:solidFill>
            </a:rPr>
            <a:t>NB-3</a:t>
          </a:r>
          <a:endParaRPr lang="es-AR" sz="2900" kern="1200" dirty="0">
            <a:solidFill>
              <a:schemeClr val="tx1"/>
            </a:solidFill>
          </a:endParaRPr>
        </a:p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900" kern="1200" dirty="0">
              <a:solidFill>
                <a:schemeClr val="tx1"/>
              </a:solidFill>
            </a:rPr>
            <a:t>Laboratorio de contención</a:t>
          </a:r>
          <a:r>
            <a:rPr lang="es-MX" sz="2900" kern="1200" dirty="0"/>
            <a:t> </a:t>
          </a:r>
          <a:endParaRPr lang="es-AR" sz="2900" kern="1200" dirty="0"/>
        </a:p>
      </dsp:txBody>
      <dsp:txXfrm>
        <a:off x="3698192" y="3591877"/>
        <a:ext cx="4273905" cy="1303020"/>
      </dsp:txXfrm>
    </dsp:sp>
    <dsp:sp modelId="{B63290D5-0197-4400-B2C1-A22BD5D7E948}">
      <dsp:nvSpPr>
        <dsp:cNvPr id="0" name=""/>
        <dsp:cNvSpPr/>
      </dsp:nvSpPr>
      <dsp:spPr>
        <a:xfrm>
          <a:off x="3698192" y="5220652"/>
          <a:ext cx="4273905" cy="130302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900" kern="1200" dirty="0">
              <a:solidFill>
                <a:schemeClr val="tx1"/>
              </a:solidFill>
            </a:rPr>
            <a:t>NB-4 </a:t>
          </a:r>
          <a:endParaRPr lang="es-AR" sz="2900" kern="1200" dirty="0">
            <a:solidFill>
              <a:schemeClr val="tx1"/>
            </a:solidFill>
          </a:endParaRPr>
        </a:p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900" kern="1200" dirty="0">
              <a:solidFill>
                <a:schemeClr val="tx1"/>
              </a:solidFill>
            </a:rPr>
            <a:t>Laboratorio de contención máxima </a:t>
          </a:r>
          <a:endParaRPr lang="es-AR" sz="2900" kern="1200" dirty="0">
            <a:solidFill>
              <a:schemeClr val="tx1"/>
            </a:solidFill>
          </a:endParaRPr>
        </a:p>
      </dsp:txBody>
      <dsp:txXfrm>
        <a:off x="3698192" y="5220652"/>
        <a:ext cx="4273905" cy="130302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34E06E-7F41-460A-9E33-9684BBB899BC}">
      <dsp:nvSpPr>
        <dsp:cNvPr id="0" name=""/>
        <dsp:cNvSpPr/>
      </dsp:nvSpPr>
      <dsp:spPr>
        <a:xfrm>
          <a:off x="1760676" y="-33986"/>
          <a:ext cx="5376986" cy="5376986"/>
        </a:xfrm>
        <a:prstGeom prst="circularArrow">
          <a:avLst>
            <a:gd name="adj1" fmla="val 5544"/>
            <a:gd name="adj2" fmla="val 330680"/>
            <a:gd name="adj3" fmla="val 13757878"/>
            <a:gd name="adj4" fmla="val 17396957"/>
            <a:gd name="adj5" fmla="val 5757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94F51FA-B05B-4AAB-A641-0CAAB8EB0CED}">
      <dsp:nvSpPr>
        <dsp:cNvPr id="0" name=""/>
        <dsp:cNvSpPr/>
      </dsp:nvSpPr>
      <dsp:spPr>
        <a:xfrm>
          <a:off x="3180461" y="979"/>
          <a:ext cx="2537417" cy="1268708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700" kern="1200" dirty="0"/>
            <a:t>Manual de prevención</a:t>
          </a:r>
          <a:endParaRPr lang="es-AR" sz="2700" kern="1200" dirty="0"/>
        </a:p>
      </dsp:txBody>
      <dsp:txXfrm>
        <a:off x="3242394" y="62912"/>
        <a:ext cx="2413551" cy="1144842"/>
      </dsp:txXfrm>
    </dsp:sp>
    <dsp:sp modelId="{473018A5-2B46-497F-A158-7EF365DD897B}">
      <dsp:nvSpPr>
        <dsp:cNvPr id="0" name=""/>
        <dsp:cNvSpPr/>
      </dsp:nvSpPr>
      <dsp:spPr>
        <a:xfrm>
          <a:off x="5361194" y="1585374"/>
          <a:ext cx="2537417" cy="1268708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700" kern="1200" dirty="0"/>
            <a:t>Capacitaciones</a:t>
          </a:r>
          <a:endParaRPr lang="es-AR" sz="2700" kern="1200" dirty="0"/>
        </a:p>
      </dsp:txBody>
      <dsp:txXfrm>
        <a:off x="5423127" y="1647307"/>
        <a:ext cx="2413551" cy="1144842"/>
      </dsp:txXfrm>
    </dsp:sp>
    <dsp:sp modelId="{A4DC03C7-F586-4F5C-9CE2-C2BC43EC1E68}">
      <dsp:nvSpPr>
        <dsp:cNvPr id="0" name=""/>
        <dsp:cNvSpPr/>
      </dsp:nvSpPr>
      <dsp:spPr>
        <a:xfrm>
          <a:off x="4528228" y="4148979"/>
          <a:ext cx="2537417" cy="1268708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700" kern="1200" dirty="0"/>
            <a:t>Control del medio ambiente</a:t>
          </a:r>
          <a:endParaRPr lang="es-AR" sz="2700" kern="1200" dirty="0"/>
        </a:p>
      </dsp:txBody>
      <dsp:txXfrm>
        <a:off x="4590161" y="4210912"/>
        <a:ext cx="2413551" cy="1144842"/>
      </dsp:txXfrm>
    </dsp:sp>
    <dsp:sp modelId="{AE73E2EC-BA2A-405D-9CE5-908CC734730F}">
      <dsp:nvSpPr>
        <dsp:cNvPr id="0" name=""/>
        <dsp:cNvSpPr/>
      </dsp:nvSpPr>
      <dsp:spPr>
        <a:xfrm>
          <a:off x="1832694" y="4148979"/>
          <a:ext cx="2537417" cy="1268708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700" kern="1200" dirty="0"/>
            <a:t>Asignación de Recursos</a:t>
          </a:r>
          <a:endParaRPr lang="es-AR" sz="2700" kern="1200" dirty="0"/>
        </a:p>
      </dsp:txBody>
      <dsp:txXfrm>
        <a:off x="1894627" y="4210912"/>
        <a:ext cx="2413551" cy="1144842"/>
      </dsp:txXfrm>
    </dsp:sp>
    <dsp:sp modelId="{B421BF0C-5D4D-4570-B06F-1B5C62AD45A3}">
      <dsp:nvSpPr>
        <dsp:cNvPr id="0" name=""/>
        <dsp:cNvSpPr/>
      </dsp:nvSpPr>
      <dsp:spPr>
        <a:xfrm>
          <a:off x="999728" y="1585374"/>
          <a:ext cx="2537417" cy="1268708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700" kern="1200" dirty="0"/>
            <a:t>Seguimiento y Control</a:t>
          </a:r>
          <a:endParaRPr lang="es-AR" sz="2700" kern="1200" dirty="0"/>
        </a:p>
      </dsp:txBody>
      <dsp:txXfrm>
        <a:off x="1061661" y="1647307"/>
        <a:ext cx="2413551" cy="114484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7C17DC-6BCB-44EB-9918-C67EEECF235B}">
      <dsp:nvSpPr>
        <dsp:cNvPr id="0" name=""/>
        <dsp:cNvSpPr/>
      </dsp:nvSpPr>
      <dsp:spPr>
        <a:xfrm>
          <a:off x="0" y="0"/>
          <a:ext cx="11028909" cy="2564793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8E1825-C6A9-49E1-B2B2-ABFEFFFEA74B}">
      <dsp:nvSpPr>
        <dsp:cNvPr id="0" name=""/>
        <dsp:cNvSpPr/>
      </dsp:nvSpPr>
      <dsp:spPr>
        <a:xfrm>
          <a:off x="334410" y="341972"/>
          <a:ext cx="1918534" cy="1880848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C5E6CC-6E21-4D68-85FC-E78AB4416457}">
      <dsp:nvSpPr>
        <dsp:cNvPr id="0" name=""/>
        <dsp:cNvSpPr/>
      </dsp:nvSpPr>
      <dsp:spPr>
        <a:xfrm rot="10800000">
          <a:off x="334410" y="2564792"/>
          <a:ext cx="1918534" cy="3134747"/>
        </a:xfrm>
        <a:prstGeom prst="round2SameRect">
          <a:avLst>
            <a:gd name="adj1" fmla="val 10500"/>
            <a:gd name="adj2" fmla="val 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t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2200" kern="1200" dirty="0"/>
            <a:t>Pequeñas Cantidades</a:t>
          </a:r>
        </a:p>
      </dsp:txBody>
      <dsp:txXfrm rot="10800000">
        <a:off x="393412" y="2564792"/>
        <a:ext cx="1800530" cy="3075745"/>
      </dsp:txXfrm>
    </dsp:sp>
    <dsp:sp modelId="{990E4278-ECF4-4DE1-ADC5-AC58EF19081D}">
      <dsp:nvSpPr>
        <dsp:cNvPr id="0" name=""/>
        <dsp:cNvSpPr/>
      </dsp:nvSpPr>
      <dsp:spPr>
        <a:xfrm>
          <a:off x="2444798" y="341972"/>
          <a:ext cx="1918534" cy="1880848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C11D3F-92C8-4158-B4EC-ECF9874AAD8A}">
      <dsp:nvSpPr>
        <dsp:cNvPr id="0" name=""/>
        <dsp:cNvSpPr/>
      </dsp:nvSpPr>
      <dsp:spPr>
        <a:xfrm rot="10800000">
          <a:off x="2444798" y="2564792"/>
          <a:ext cx="1918534" cy="3134747"/>
        </a:xfrm>
        <a:prstGeom prst="round2SameRect">
          <a:avLst>
            <a:gd name="adj1" fmla="val 10500"/>
            <a:gd name="adj2" fmla="val 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t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2200" kern="1200" dirty="0"/>
            <a:t>Adecuada Identificación</a:t>
          </a:r>
        </a:p>
      </dsp:txBody>
      <dsp:txXfrm rot="10800000">
        <a:off x="2503800" y="2564792"/>
        <a:ext cx="1800530" cy="3075745"/>
      </dsp:txXfrm>
    </dsp:sp>
    <dsp:sp modelId="{CD496269-F99D-4A71-8B94-74AC40DB7752}">
      <dsp:nvSpPr>
        <dsp:cNvPr id="0" name=""/>
        <dsp:cNvSpPr/>
      </dsp:nvSpPr>
      <dsp:spPr>
        <a:xfrm>
          <a:off x="4555187" y="341972"/>
          <a:ext cx="1918534" cy="1880848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3BD9D78-37B3-4FB1-8B37-95744C1ED49E}">
      <dsp:nvSpPr>
        <dsp:cNvPr id="0" name=""/>
        <dsp:cNvSpPr/>
      </dsp:nvSpPr>
      <dsp:spPr>
        <a:xfrm rot="10800000">
          <a:off x="4555187" y="2564792"/>
          <a:ext cx="1918534" cy="3134747"/>
        </a:xfrm>
        <a:prstGeom prst="round2SameRect">
          <a:avLst>
            <a:gd name="adj1" fmla="val 10500"/>
            <a:gd name="adj2" fmla="val 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t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2200" kern="1200" dirty="0"/>
            <a:t>Sellado</a:t>
          </a:r>
        </a:p>
      </dsp:txBody>
      <dsp:txXfrm rot="10800000">
        <a:off x="4614189" y="2564792"/>
        <a:ext cx="1800530" cy="3075745"/>
      </dsp:txXfrm>
    </dsp:sp>
    <dsp:sp modelId="{9EEE7991-B351-4646-948E-908E7CA09452}">
      <dsp:nvSpPr>
        <dsp:cNvPr id="0" name=""/>
        <dsp:cNvSpPr/>
      </dsp:nvSpPr>
      <dsp:spPr>
        <a:xfrm>
          <a:off x="6665575" y="341972"/>
          <a:ext cx="1918534" cy="1880848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DAB492-018E-4402-91A8-078BAA6F7BBB}">
      <dsp:nvSpPr>
        <dsp:cNvPr id="0" name=""/>
        <dsp:cNvSpPr/>
      </dsp:nvSpPr>
      <dsp:spPr>
        <a:xfrm rot="10800000">
          <a:off x="6665575" y="2564792"/>
          <a:ext cx="1918534" cy="3134747"/>
        </a:xfrm>
        <a:prstGeom prst="round2SameRect">
          <a:avLst>
            <a:gd name="adj1" fmla="val 10500"/>
            <a:gd name="adj2" fmla="val 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t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2200" kern="1200" dirty="0"/>
            <a:t>Seguro</a:t>
          </a:r>
        </a:p>
      </dsp:txBody>
      <dsp:txXfrm rot="10800000">
        <a:off x="6724577" y="2564792"/>
        <a:ext cx="1800530" cy="3075745"/>
      </dsp:txXfrm>
    </dsp:sp>
    <dsp:sp modelId="{31296A07-EE67-4D96-B662-EF0B19C237EA}">
      <dsp:nvSpPr>
        <dsp:cNvPr id="0" name=""/>
        <dsp:cNvSpPr/>
      </dsp:nvSpPr>
      <dsp:spPr>
        <a:xfrm>
          <a:off x="8775963" y="341972"/>
          <a:ext cx="1918534" cy="1880848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46FD7DF-588E-4C23-9224-F1B71D9BAB85}">
      <dsp:nvSpPr>
        <dsp:cNvPr id="0" name=""/>
        <dsp:cNvSpPr/>
      </dsp:nvSpPr>
      <dsp:spPr>
        <a:xfrm rot="10800000">
          <a:off x="8775963" y="2564792"/>
          <a:ext cx="1918534" cy="3134747"/>
        </a:xfrm>
        <a:prstGeom prst="round2SameRect">
          <a:avLst>
            <a:gd name="adj1" fmla="val 10500"/>
            <a:gd name="adj2" fmla="val 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t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AR" sz="2200" kern="1200" dirty="0"/>
            <a:t>Separados</a:t>
          </a:r>
        </a:p>
      </dsp:txBody>
      <dsp:txXfrm rot="10800000">
        <a:off x="8834965" y="2564792"/>
        <a:ext cx="1800530" cy="30757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DABF28D3-4C98-4A0C-8E9E-2258B31A878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B6FEEF3-4418-4A4D-9563-9C6E6CD1455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A5B026-FA0D-4688-974F-F5F316B121FB}" type="datetimeFigureOut">
              <a:rPr lang="es-ES" smtClean="0"/>
              <a:t>04/12/2025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39EDAFB2-A393-4C93-BB71-812808DDF7D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65E4B9CF-4AA2-455E-8BE6-21362BA3D2D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54987C-5CC5-4EF7-ABA1-8403BF62D8F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940754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 noProof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3007F4-4827-440D-BECC-AF402BADACAD}" type="datetimeFigureOut">
              <a:rPr lang="es-ES" noProof="0" smtClean="0"/>
              <a:t>04/12/2025</a:t>
            </a:fld>
            <a:endParaRPr lang="es-ES" noProof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 noProof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es-ES" noProof="0" dirty="0"/>
              <a:t>Editar estilos de texto del patrón</a:t>
            </a:r>
          </a:p>
          <a:p>
            <a:pPr lvl="1"/>
            <a:r>
              <a:rPr lang="es-ES" noProof="0" dirty="0"/>
              <a:t>Segundo nivel</a:t>
            </a:r>
          </a:p>
          <a:p>
            <a:pPr lvl="2"/>
            <a:r>
              <a:rPr lang="es-ES" noProof="0" dirty="0"/>
              <a:t>Tercer nivel</a:t>
            </a:r>
          </a:p>
          <a:p>
            <a:pPr lvl="3"/>
            <a:r>
              <a:rPr lang="es-ES" noProof="0" dirty="0"/>
              <a:t>Cuarto nivel</a:t>
            </a:r>
          </a:p>
          <a:p>
            <a:pPr lvl="4"/>
            <a:r>
              <a:rPr lang="es-ES" noProof="0" dirty="0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 noProof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6F142A-67FA-4A5A-AEC3-27124719DA30}" type="slidenum">
              <a:rPr lang="es-ES" noProof="0" smtClean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1264259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6F142A-67FA-4A5A-AEC3-27124719DA30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561952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6F142A-67FA-4A5A-AEC3-27124719DA30}" type="slidenum">
              <a:rPr lang="es-ES" smtClean="0"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440731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Droplets-HD-Title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rtlCol="0" anchor="b">
            <a:normAutofit/>
          </a:bodyPr>
          <a:lstStyle>
            <a:lvl1pPr algn="ctr">
              <a:defRPr sz="4800"/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 rtlCol="0"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es-ES" noProof="0"/>
              <a:t>Haga clic para modificar el estilo de subtítulo del patrón</a:t>
            </a:r>
          </a:p>
        </p:txBody>
      </p:sp>
      <p:sp>
        <p:nvSpPr>
          <p:cNvPr id="4" name="Marcador de posición de fech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22FAD48-46CF-4496-82BD-6625B2B4A993}" type="datetime1">
              <a:rPr lang="es-ES" noProof="0" smtClean="0"/>
              <a:t>04/12/2025</a:t>
            </a:fld>
            <a:endParaRPr lang="es-ES" noProof="0"/>
          </a:p>
        </p:txBody>
      </p:sp>
      <p:sp>
        <p:nvSpPr>
          <p:cNvPr id="5" name="Marcador de posición de pie de página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6" name="Marcador de posición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s-ES" noProof="0" smtClean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42874030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ley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posición de imagen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rtlCol="0"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4" name="Marcador de posición de texto 3"/>
          <p:cNvSpPr>
            <a:spLocks noGrp="1"/>
          </p:cNvSpPr>
          <p:nvPr>
            <p:ph type="body" sz="half" idx="2" hasCustomPrompt="1"/>
          </p:nvPr>
        </p:nvSpPr>
        <p:spPr>
          <a:xfrm>
            <a:off x="913774" y="5108728"/>
            <a:ext cx="10364452" cy="682472"/>
          </a:xfrm>
        </p:spPr>
        <p:txBody>
          <a:bodyPr rtlCol="0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5" name="Marcador de posición de fech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7F7164C-6CEA-48E4-84F9-C5412A768014}" type="datetime1">
              <a:rPr lang="es-ES" noProof="0" smtClean="0"/>
              <a:t>04/12/2025</a:t>
            </a:fld>
            <a:endParaRPr lang="es-ES" noProof="0"/>
          </a:p>
        </p:txBody>
      </p:sp>
      <p:sp>
        <p:nvSpPr>
          <p:cNvPr id="6" name="Marcador de posición de pie de página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7" name="Marcador de posición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s-ES" noProof="0" smtClean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35769795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ley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rtlCol="0" anchor="ctr"/>
          <a:lstStyle>
            <a:lvl1pPr algn="ctr">
              <a:defRPr sz="3200"/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4" name="Marcador de posición de texto 3"/>
          <p:cNvSpPr>
            <a:spLocks noGrp="1"/>
          </p:cNvSpPr>
          <p:nvPr>
            <p:ph type="body" sz="half" idx="2" hasCustomPrompt="1"/>
          </p:nvPr>
        </p:nvSpPr>
        <p:spPr>
          <a:xfrm>
            <a:off x="913775" y="4204821"/>
            <a:ext cx="10364452" cy="1586380"/>
          </a:xfrm>
        </p:spPr>
        <p:txBody>
          <a:bodyPr rtlCol="0"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5" name="Marcador de posición de fech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AF33619-3F8F-466E-A4AF-5FD2F0EDF2A2}" type="datetime1">
              <a:rPr lang="es-ES" noProof="0" smtClean="0"/>
              <a:t>04/12/2025</a:t>
            </a:fld>
            <a:endParaRPr lang="es-ES" noProof="0"/>
          </a:p>
        </p:txBody>
      </p:sp>
      <p:sp>
        <p:nvSpPr>
          <p:cNvPr id="6" name="Marcador de posición de pie de página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7" name="Marcador de posición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s-ES" noProof="0" smtClean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4124229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 hasCustomPrompt="1"/>
          </p:nvPr>
        </p:nvSpPr>
        <p:spPr>
          <a:xfrm>
            <a:off x="1446212" y="609600"/>
            <a:ext cx="9302752" cy="2992904"/>
          </a:xfrm>
        </p:spPr>
        <p:txBody>
          <a:bodyPr rtlCol="0" anchor="ctr"/>
          <a:lstStyle>
            <a:lvl1pPr>
              <a:defRPr sz="3200"/>
            </a:lvl1pPr>
          </a:lstStyle>
          <a:p>
            <a:pPr rtl="0"/>
            <a:r>
              <a:rPr lang="es-ES" noProof="0"/>
              <a:t>Haga clic para modificar el estilo del título del patrón</a:t>
            </a:r>
          </a:p>
        </p:txBody>
      </p:sp>
      <p:sp>
        <p:nvSpPr>
          <p:cNvPr id="12" name="Marcador de posición de texto 3"/>
          <p:cNvSpPr>
            <a:spLocks noGrp="1"/>
          </p:cNvSpPr>
          <p:nvPr>
            <p:ph type="body" sz="half" idx="13" hasCustomPrompt="1"/>
          </p:nvPr>
        </p:nvSpPr>
        <p:spPr>
          <a:xfrm>
            <a:off x="1720644" y="3610032"/>
            <a:ext cx="8752299" cy="594788"/>
          </a:xfrm>
        </p:spPr>
        <p:txBody>
          <a:bodyPr rtlCol="0"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4" name="Marcador de posición de texto 3"/>
          <p:cNvSpPr>
            <a:spLocks noGrp="1"/>
          </p:cNvSpPr>
          <p:nvPr>
            <p:ph type="body" sz="half" idx="2" hasCustomPrompt="1"/>
          </p:nvPr>
        </p:nvSpPr>
        <p:spPr>
          <a:xfrm>
            <a:off x="913774" y="4372796"/>
            <a:ext cx="10364452" cy="1421053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5" name="Marcador de posición de fech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8324A38-B0DB-4C2A-A61D-E2B752635A5E}" type="datetime1">
              <a:rPr lang="es-ES" noProof="0" smtClean="0"/>
              <a:t>04/12/2025</a:t>
            </a:fld>
            <a:endParaRPr lang="es-ES" noProof="0"/>
          </a:p>
        </p:txBody>
      </p:sp>
      <p:sp>
        <p:nvSpPr>
          <p:cNvPr id="6" name="Marcador de posición de pie de página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7" name="Marcador de posición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s-ES" noProof="0" smtClean="0"/>
              <a:t>‹Nº›</a:t>
            </a:fld>
            <a:endParaRPr lang="es-ES" noProof="0"/>
          </a:p>
        </p:txBody>
      </p:sp>
      <p:sp>
        <p:nvSpPr>
          <p:cNvPr id="13" name="Cuadro de texto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rtl="0"/>
            <a:r>
              <a:rPr lang="es-ES" sz="8000" noProof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Cuadro de texto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 rtl="0"/>
            <a:r>
              <a:rPr lang="es-ES" sz="8000" noProof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316108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rtlCol="0" anchor="b"/>
          <a:lstStyle>
            <a:lvl1pPr algn="ctr">
              <a:defRPr sz="3200"/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4" name="Marcador de posición de texto 3"/>
          <p:cNvSpPr>
            <a:spLocks noGrp="1"/>
          </p:cNvSpPr>
          <p:nvPr>
            <p:ph type="body" sz="half" idx="2" hasCustomPrompt="1"/>
          </p:nvPr>
        </p:nvSpPr>
        <p:spPr>
          <a:xfrm>
            <a:off x="913775" y="4662335"/>
            <a:ext cx="10364452" cy="1140644"/>
          </a:xfrm>
        </p:spPr>
        <p:txBody>
          <a:bodyPr rtlCol="0"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5" name="Marcador de posición de fech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91987A0-95A6-41B6-A496-C6EAAEDAF540}" type="datetime1">
              <a:rPr lang="es-ES" noProof="0" smtClean="0"/>
              <a:t>04/12/2025</a:t>
            </a:fld>
            <a:endParaRPr lang="es-ES" noProof="0"/>
          </a:p>
        </p:txBody>
      </p:sp>
      <p:sp>
        <p:nvSpPr>
          <p:cNvPr id="6" name="Marcador de posición de pie de página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7" name="Marcador de posición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s-ES" noProof="0" smtClean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2792134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ítulo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 rtlCol="0"/>
          <a:lstStyle/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7" name="Marcador de posición de texto 2"/>
          <p:cNvSpPr>
            <a:spLocks noGrp="1"/>
          </p:cNvSpPr>
          <p:nvPr>
            <p:ph type="body" idx="1" hasCustomPrompt="1"/>
          </p:nvPr>
        </p:nvSpPr>
        <p:spPr>
          <a:xfrm>
            <a:off x="913774" y="2367093"/>
            <a:ext cx="3298976" cy="576262"/>
          </a:xfrm>
        </p:spPr>
        <p:txBody>
          <a:bodyPr rtlCol="0"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8" name="Marcador de posición de texto 3"/>
          <p:cNvSpPr>
            <a:spLocks noGrp="1"/>
          </p:cNvSpPr>
          <p:nvPr>
            <p:ph type="body" sz="half" idx="15" hasCustomPrompt="1"/>
          </p:nvPr>
        </p:nvSpPr>
        <p:spPr>
          <a:xfrm>
            <a:off x="913774" y="2943355"/>
            <a:ext cx="3298976" cy="2847845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9" name="Marcador de posición de texto 4"/>
          <p:cNvSpPr>
            <a:spLocks noGrp="1"/>
          </p:cNvSpPr>
          <p:nvPr>
            <p:ph type="body" sz="quarter" idx="3" hasCustomPrompt="1"/>
          </p:nvPr>
        </p:nvSpPr>
        <p:spPr>
          <a:xfrm>
            <a:off x="4452389" y="2367093"/>
            <a:ext cx="3291521" cy="576262"/>
          </a:xfrm>
        </p:spPr>
        <p:txBody>
          <a:bodyPr rtlCol="0"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10" name="Marcador de posición de texto 3"/>
          <p:cNvSpPr>
            <a:spLocks noGrp="1"/>
          </p:cNvSpPr>
          <p:nvPr>
            <p:ph type="body" sz="half" idx="16" hasCustomPrompt="1"/>
          </p:nvPr>
        </p:nvSpPr>
        <p:spPr>
          <a:xfrm>
            <a:off x="4441348" y="2943355"/>
            <a:ext cx="3303351" cy="2847845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11" name="Marcador de posición de texto 4"/>
          <p:cNvSpPr>
            <a:spLocks noGrp="1"/>
          </p:cNvSpPr>
          <p:nvPr>
            <p:ph type="body" sz="quarter" idx="13" hasCustomPrompt="1"/>
          </p:nvPr>
        </p:nvSpPr>
        <p:spPr>
          <a:xfrm>
            <a:off x="7973298" y="2367093"/>
            <a:ext cx="3304928" cy="576262"/>
          </a:xfrm>
        </p:spPr>
        <p:txBody>
          <a:bodyPr rtlCol="0"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12" name="Marcador de posición de texto 3"/>
          <p:cNvSpPr>
            <a:spLocks noGrp="1"/>
          </p:cNvSpPr>
          <p:nvPr>
            <p:ph type="body" sz="half" idx="17" hasCustomPrompt="1"/>
          </p:nvPr>
        </p:nvSpPr>
        <p:spPr>
          <a:xfrm>
            <a:off x="7973298" y="2943355"/>
            <a:ext cx="3304928" cy="2847845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3" name="Marcador de posición de fecha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791C098-BE29-440A-A328-51AABB21805A}" type="datetime1">
              <a:rPr lang="es-ES" noProof="0" smtClean="0"/>
              <a:t>04/12/2025</a:t>
            </a:fld>
            <a:endParaRPr lang="es-ES" noProof="0"/>
          </a:p>
        </p:txBody>
      </p:sp>
      <p:sp>
        <p:nvSpPr>
          <p:cNvPr id="4" name="Marcador de posición de pie de página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5" name="Marcador de posición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s-ES" noProof="0" smtClean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21883998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n 15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ítulo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 rtlCol="0"/>
          <a:lstStyle/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19" name="Marcador de posición de texto 2"/>
          <p:cNvSpPr>
            <a:spLocks noGrp="1"/>
          </p:cNvSpPr>
          <p:nvPr>
            <p:ph type="body" idx="1" hasCustomPrompt="1"/>
          </p:nvPr>
        </p:nvSpPr>
        <p:spPr>
          <a:xfrm>
            <a:off x="913774" y="4204820"/>
            <a:ext cx="3296409" cy="576262"/>
          </a:xfrm>
        </p:spPr>
        <p:txBody>
          <a:bodyPr rtlCol="0"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20" name="Marcador de posición de imagen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21" name="Marcador de posición de texto 3"/>
          <p:cNvSpPr>
            <a:spLocks noGrp="1"/>
          </p:cNvSpPr>
          <p:nvPr>
            <p:ph type="body" sz="half" idx="18" hasCustomPrompt="1"/>
          </p:nvPr>
        </p:nvSpPr>
        <p:spPr>
          <a:xfrm>
            <a:off x="913774" y="4781082"/>
            <a:ext cx="3296409" cy="1010118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22" name="Marcador de posición de texto 4"/>
          <p:cNvSpPr>
            <a:spLocks noGrp="1"/>
          </p:cNvSpPr>
          <p:nvPr>
            <p:ph type="body" sz="quarter" idx="3" hasCustomPrompt="1"/>
          </p:nvPr>
        </p:nvSpPr>
        <p:spPr>
          <a:xfrm>
            <a:off x="4442759" y="4204820"/>
            <a:ext cx="3301828" cy="576262"/>
          </a:xfrm>
        </p:spPr>
        <p:txBody>
          <a:bodyPr rtlCol="0"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23" name="Marcador de posición de imagen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24" name="Marcador de posición de texto 3"/>
          <p:cNvSpPr>
            <a:spLocks noGrp="1"/>
          </p:cNvSpPr>
          <p:nvPr>
            <p:ph type="body" sz="half" idx="19" hasCustomPrompt="1"/>
          </p:nvPr>
        </p:nvSpPr>
        <p:spPr>
          <a:xfrm>
            <a:off x="4441348" y="4781080"/>
            <a:ext cx="3303352" cy="1010119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25" name="Marcador de posición de texto 4"/>
          <p:cNvSpPr>
            <a:spLocks noGrp="1"/>
          </p:cNvSpPr>
          <p:nvPr>
            <p:ph type="body" sz="quarter" idx="13" hasCustomPrompt="1"/>
          </p:nvPr>
        </p:nvSpPr>
        <p:spPr>
          <a:xfrm>
            <a:off x="7973298" y="4204820"/>
            <a:ext cx="3300681" cy="576262"/>
          </a:xfrm>
        </p:spPr>
        <p:txBody>
          <a:bodyPr rtlCol="0"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26" name="Marcador de posición de imagen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rtlCol="0"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27" name="Marcador de posición de texto 3"/>
          <p:cNvSpPr>
            <a:spLocks noGrp="1"/>
          </p:cNvSpPr>
          <p:nvPr>
            <p:ph type="body" sz="half" idx="20" hasCustomPrompt="1"/>
          </p:nvPr>
        </p:nvSpPr>
        <p:spPr>
          <a:xfrm>
            <a:off x="7973173" y="4781078"/>
            <a:ext cx="3305053" cy="1010121"/>
          </a:xfrm>
        </p:spPr>
        <p:txBody>
          <a:bodyPr rtlCol="0"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3" name="Marcador de posición de fecha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7E90261-52F1-40F6-929B-C1DF9C651BB8}" type="datetime1">
              <a:rPr lang="es-ES" noProof="0" smtClean="0"/>
              <a:t>04/12/2025</a:t>
            </a:fld>
            <a:endParaRPr lang="es-ES" noProof="0"/>
          </a:p>
        </p:txBody>
      </p:sp>
      <p:sp>
        <p:nvSpPr>
          <p:cNvPr id="4" name="Marcador de posición de pie de página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5" name="Marcador de posición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s-ES" noProof="0" smtClean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37974186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11" name="Marcador de posición de texto vertical 2"/>
          <p:cNvSpPr>
            <a:spLocks noGrp="1"/>
          </p:cNvSpPr>
          <p:nvPr>
            <p:ph type="body" orient="vert" sz="quarter" idx="13" hasCustomPrompt="1"/>
          </p:nvPr>
        </p:nvSpPr>
        <p:spPr>
          <a:xfrm>
            <a:off x="913775" y="2367093"/>
            <a:ext cx="10364452" cy="3424107"/>
          </a:xfrm>
        </p:spPr>
        <p:txBody>
          <a:bodyPr vert="eaVert" rtlCol="0"/>
          <a:lstStyle/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4" name="Marcador de posición de fech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9618102-05E2-4FF2-9F24-AC13EE1D625A}" type="datetime1">
              <a:rPr lang="es-ES" noProof="0" smtClean="0"/>
              <a:t>04/12/2025</a:t>
            </a:fld>
            <a:endParaRPr lang="es-ES" noProof="0"/>
          </a:p>
        </p:txBody>
      </p:sp>
      <p:sp>
        <p:nvSpPr>
          <p:cNvPr id="5" name="Marcador de posición de pie de página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6" name="Marcador de posición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s-ES" noProof="0" smtClean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33396699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 rtlCol="0"/>
          <a:lstStyle>
            <a:lvl1pPr algn="l">
              <a:defRPr/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8" name="Marcador de posición de texto vertical 2"/>
          <p:cNvSpPr>
            <a:spLocks noGrp="1"/>
          </p:cNvSpPr>
          <p:nvPr>
            <p:ph type="body" orient="vert" sz="quarter" idx="13" hasCustomPrompt="1"/>
          </p:nvPr>
        </p:nvSpPr>
        <p:spPr>
          <a:xfrm>
            <a:off x="913775" y="609601"/>
            <a:ext cx="7658724" cy="5181599"/>
          </a:xfrm>
        </p:spPr>
        <p:txBody>
          <a:bodyPr vert="eaVert" rtlCol="0"/>
          <a:lstStyle/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4" name="Marcador de posición de fech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D907A07-7659-4280-9BEE-16C8402E1559}" type="datetime1">
              <a:rPr lang="es-ES" noProof="0" smtClean="0"/>
              <a:t>04/12/2025</a:t>
            </a:fld>
            <a:endParaRPr lang="es-ES" noProof="0"/>
          </a:p>
        </p:txBody>
      </p:sp>
      <p:sp>
        <p:nvSpPr>
          <p:cNvPr id="5" name="Marcador de posición de pie de página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6" name="Marcador de posición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s-ES" noProof="0" smtClean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5556400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ítulo y 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posición de contenido 2"/>
          <p:cNvSpPr>
            <a:spLocks noGrp="1"/>
          </p:cNvSpPr>
          <p:nvPr>
            <p:ph idx="1" hasCustomPrompt="1"/>
          </p:nvPr>
        </p:nvSpPr>
        <p:spPr/>
        <p:txBody>
          <a:bodyPr rtlCol="0" anchor="ctr"/>
          <a:lstStyle/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4" name="Marcador de posición de fech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8CE4ECC-76A4-4EFF-B36F-CBAAFA5867BB}" type="datetime1">
              <a:rPr lang="es-ES" noProof="0" smtClean="0"/>
              <a:t>04/12/2025</a:t>
            </a:fld>
            <a:endParaRPr lang="es-ES" noProof="0"/>
          </a:p>
        </p:txBody>
      </p:sp>
      <p:sp>
        <p:nvSpPr>
          <p:cNvPr id="5" name="Marcador de posición de pie de página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6" name="Marcador de posición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57F1E4F-1CFF-5643-939E-217C01CDF565}" type="slidenum">
              <a:rPr lang="es-ES" noProof="0" smtClean="0"/>
              <a:pPr rtl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3024972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12" name="Marcador de posición de contenido 2"/>
          <p:cNvSpPr>
            <a:spLocks noGrp="1"/>
          </p:cNvSpPr>
          <p:nvPr>
            <p:ph sz="quarter" idx="13" hasCustomPrompt="1"/>
          </p:nvPr>
        </p:nvSpPr>
        <p:spPr>
          <a:xfrm>
            <a:off x="913774" y="2367092"/>
            <a:ext cx="10363826" cy="3424107"/>
          </a:xfrm>
        </p:spPr>
        <p:txBody>
          <a:bodyPr rtlCol="0"/>
          <a:lstStyle/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4" name="Marcador de posición de fech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4BBBCC1-B8DF-4632-A4B7-8DCA23870C31}" type="datetime1">
              <a:rPr lang="es-ES" noProof="0" smtClean="0"/>
              <a:t>04/12/2025</a:t>
            </a:fld>
            <a:endParaRPr lang="es-ES" noProof="0"/>
          </a:p>
        </p:txBody>
      </p:sp>
      <p:sp>
        <p:nvSpPr>
          <p:cNvPr id="5" name="Marcador de posición de pie de página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6" name="Marcador de posición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s-ES" noProof="0" smtClean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30627073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rtlCol="0" anchor="b">
            <a:normAutofit/>
          </a:bodyPr>
          <a:lstStyle>
            <a:lvl1pPr>
              <a:defRPr sz="4000"/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posición de texto 2"/>
          <p:cNvSpPr>
            <a:spLocks noGrp="1"/>
          </p:cNvSpPr>
          <p:nvPr>
            <p:ph type="body" idx="1" hasCustomPrompt="1"/>
          </p:nvPr>
        </p:nvSpPr>
        <p:spPr>
          <a:xfrm>
            <a:off x="913774" y="3657457"/>
            <a:ext cx="10351752" cy="1368183"/>
          </a:xfrm>
        </p:spPr>
        <p:txBody>
          <a:bodyPr rtlCol="0"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4" name="Marcador de posición de fech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6C11D98-B0C7-40C1-AAF4-4E3F0E25CB4D}" type="datetime1">
              <a:rPr lang="es-ES" noProof="0" smtClean="0"/>
              <a:t>04/12/2025</a:t>
            </a:fld>
            <a:endParaRPr lang="es-ES" noProof="0"/>
          </a:p>
        </p:txBody>
      </p:sp>
      <p:sp>
        <p:nvSpPr>
          <p:cNvPr id="5" name="Marcador de posición de pie de página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6" name="Marcador de posición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s-ES" noProof="0" smtClean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38753516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ítulo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 rtlCol="0"/>
          <a:lstStyle/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12" name="Marcador de posición de contenido 2"/>
          <p:cNvSpPr>
            <a:spLocks noGrp="1"/>
          </p:cNvSpPr>
          <p:nvPr>
            <p:ph sz="quarter" idx="13" hasCustomPrompt="1"/>
          </p:nvPr>
        </p:nvSpPr>
        <p:spPr>
          <a:xfrm>
            <a:off x="913774" y="2367092"/>
            <a:ext cx="5106026" cy="3424107"/>
          </a:xfrm>
        </p:spPr>
        <p:txBody>
          <a:bodyPr rtlCol="0"/>
          <a:lstStyle/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13" name="Marcador de posición de contenido 3"/>
          <p:cNvSpPr>
            <a:spLocks noGrp="1"/>
          </p:cNvSpPr>
          <p:nvPr>
            <p:ph sz="quarter" idx="14" hasCustomPrompt="1"/>
          </p:nvPr>
        </p:nvSpPr>
        <p:spPr>
          <a:xfrm>
            <a:off x="6172200" y="2367092"/>
            <a:ext cx="5105400" cy="3424107"/>
          </a:xfrm>
        </p:spPr>
        <p:txBody>
          <a:bodyPr rtlCol="0"/>
          <a:lstStyle/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5" name="Marcador de posición de fech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4FC81E67-6E22-4A8A-9035-16C1B24E3FEE}" type="datetime1">
              <a:rPr lang="es-ES" noProof="0" smtClean="0"/>
              <a:t>04/12/2025</a:t>
            </a:fld>
            <a:endParaRPr lang="es-ES" noProof="0"/>
          </a:p>
        </p:txBody>
      </p:sp>
      <p:sp>
        <p:nvSpPr>
          <p:cNvPr id="6" name="Marcador de posición de pie de página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7" name="Marcador de posición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s-ES" noProof="0" smtClean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551646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ítulo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 rtlCol="0"/>
          <a:lstStyle/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posición de texto 2"/>
          <p:cNvSpPr>
            <a:spLocks noGrp="1"/>
          </p:cNvSpPr>
          <p:nvPr>
            <p:ph type="body" idx="1" hasCustomPrompt="1"/>
          </p:nvPr>
        </p:nvSpPr>
        <p:spPr>
          <a:xfrm>
            <a:off x="1146328" y="2371018"/>
            <a:ext cx="4873474" cy="679994"/>
          </a:xfrm>
        </p:spPr>
        <p:txBody>
          <a:bodyPr rtlCol="0"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12" name="Marcador de posición de contenido 3"/>
          <p:cNvSpPr>
            <a:spLocks noGrp="1"/>
          </p:cNvSpPr>
          <p:nvPr>
            <p:ph sz="quarter" idx="13" hasCustomPrompt="1"/>
          </p:nvPr>
        </p:nvSpPr>
        <p:spPr>
          <a:xfrm>
            <a:off x="913774" y="3051012"/>
            <a:ext cx="5106027" cy="2740187"/>
          </a:xfrm>
        </p:spPr>
        <p:txBody>
          <a:bodyPr rtlCol="0"/>
          <a:lstStyle/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5" name="Marcador de posición de texto 4"/>
          <p:cNvSpPr>
            <a:spLocks noGrp="1"/>
          </p:cNvSpPr>
          <p:nvPr>
            <p:ph type="body" sz="quarter" idx="3" hasCustomPrompt="1"/>
          </p:nvPr>
        </p:nvSpPr>
        <p:spPr>
          <a:xfrm>
            <a:off x="6396423" y="2371018"/>
            <a:ext cx="4881804" cy="679994"/>
          </a:xfrm>
        </p:spPr>
        <p:txBody>
          <a:bodyPr rtlCol="0"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13" name="Marcador de posición de contenido 5"/>
          <p:cNvSpPr>
            <a:spLocks noGrp="1"/>
          </p:cNvSpPr>
          <p:nvPr>
            <p:ph sz="quarter" idx="14" hasCustomPrompt="1"/>
          </p:nvPr>
        </p:nvSpPr>
        <p:spPr>
          <a:xfrm>
            <a:off x="6172200" y="3051012"/>
            <a:ext cx="5105401" cy="2740187"/>
          </a:xfrm>
        </p:spPr>
        <p:txBody>
          <a:bodyPr rtlCol="0"/>
          <a:lstStyle/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7" name="Marcador de posición de fecha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54AF3E3-1292-4643-A1B3-1B68038F99E4}" type="datetime1">
              <a:rPr lang="es-ES" noProof="0" smtClean="0"/>
              <a:t>04/12/2025</a:t>
            </a:fld>
            <a:endParaRPr lang="es-ES" noProof="0"/>
          </a:p>
        </p:txBody>
      </p:sp>
      <p:sp>
        <p:nvSpPr>
          <p:cNvPr id="8" name="Marcador de posición de pie de página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s-ES" noProof="0" smtClean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3720249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posición de fecha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11B34C2-FFBF-4739-8D26-1EDD11CC51C2}" type="datetime1">
              <a:rPr lang="es-ES" noProof="0" smtClean="0"/>
              <a:t>04/12/2025</a:t>
            </a:fld>
            <a:endParaRPr lang="es-ES" noProof="0"/>
          </a:p>
        </p:txBody>
      </p:sp>
      <p:sp>
        <p:nvSpPr>
          <p:cNvPr id="4" name="Marcador de posición de pie de página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5" name="Marcador de posición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s-ES" noProof="0" smtClean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6133268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Marcador de posición de fecha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5009D30-D91B-4D44-9568-5A57793DD1D3}" type="datetime1">
              <a:rPr lang="es-ES" noProof="0" smtClean="0"/>
              <a:t>04/12/2025</a:t>
            </a:fld>
            <a:endParaRPr lang="es-ES" noProof="0"/>
          </a:p>
        </p:txBody>
      </p:sp>
      <p:sp>
        <p:nvSpPr>
          <p:cNvPr id="3" name="Marcador de posición de pie de página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s-ES" noProof="0" smtClean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2753794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ley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rtlCol="0" anchor="b"/>
          <a:lstStyle>
            <a:lvl1pPr algn="ctr">
              <a:defRPr sz="3200"/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10" name="Marcador de posición de contenido 2"/>
          <p:cNvSpPr>
            <a:spLocks noGrp="1"/>
          </p:cNvSpPr>
          <p:nvPr>
            <p:ph sz="quarter" idx="13" hasCustomPrompt="1"/>
          </p:nvPr>
        </p:nvSpPr>
        <p:spPr>
          <a:xfrm>
            <a:off x="5078062" y="609600"/>
            <a:ext cx="6200163" cy="5181599"/>
          </a:xfrm>
        </p:spPr>
        <p:txBody>
          <a:bodyPr rtlCol="0"/>
          <a:lstStyle/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4" name="Marcador de posición de texto 3"/>
          <p:cNvSpPr>
            <a:spLocks noGrp="1"/>
          </p:cNvSpPr>
          <p:nvPr>
            <p:ph type="body" sz="half" idx="2" hasCustomPrompt="1"/>
          </p:nvPr>
        </p:nvSpPr>
        <p:spPr>
          <a:xfrm>
            <a:off x="913774" y="2632852"/>
            <a:ext cx="3935689" cy="3158348"/>
          </a:xfrm>
        </p:spPr>
        <p:txBody>
          <a:bodyPr rtlCol="0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5" name="Marcador de posición de fech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27EBF83-1D5B-4E3B-A765-43CEE2F8586E}" type="datetime1">
              <a:rPr lang="es-ES" noProof="0" smtClean="0"/>
              <a:t>04/12/2025</a:t>
            </a:fld>
            <a:endParaRPr lang="es-ES" noProof="0"/>
          </a:p>
        </p:txBody>
      </p:sp>
      <p:sp>
        <p:nvSpPr>
          <p:cNvPr id="6" name="Marcador de posición de pie de página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7" name="Marcador de posición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s-ES" noProof="0" smtClean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18851858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ley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 descr="Droplets-HD-Content-R1d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rtlCol="0" anchor="b"/>
          <a:lstStyle>
            <a:lvl1pPr algn="ctr">
              <a:defRPr sz="3200"/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posición de imagen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rtlCol="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4" name="Marcador de posición de texto 3"/>
          <p:cNvSpPr>
            <a:spLocks noGrp="1"/>
          </p:cNvSpPr>
          <p:nvPr>
            <p:ph type="body" sz="half" idx="2" hasCustomPrompt="1"/>
          </p:nvPr>
        </p:nvSpPr>
        <p:spPr>
          <a:xfrm>
            <a:off x="913794" y="2632852"/>
            <a:ext cx="5934949" cy="3158347"/>
          </a:xfrm>
        </p:spPr>
        <p:txBody>
          <a:bodyPr rtlCol="0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5" name="Marcador de posición de fech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DCDA6C8-B7BD-4DB8-BBF0-734EB71426BF}" type="datetime1">
              <a:rPr lang="es-ES" noProof="0" smtClean="0"/>
              <a:t>04/12/2025</a:t>
            </a:fld>
            <a:endParaRPr lang="es-ES" noProof="0"/>
          </a:p>
        </p:txBody>
      </p:sp>
      <p:sp>
        <p:nvSpPr>
          <p:cNvPr id="6" name="Marcador de posición de pie de página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7" name="Marcador de posición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6D22F896-40B5-4ADD-8801-0D06FADFA095}" type="slidenum">
              <a:rPr lang="es-ES" noProof="0" smtClean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2082491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Imagen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Marcador de posición de título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es-ES" noProof="0" dirty="0"/>
              <a:t>Haga clic para modificar el estilo de título del patrón</a:t>
            </a:r>
          </a:p>
        </p:txBody>
      </p:sp>
      <p:sp>
        <p:nvSpPr>
          <p:cNvPr id="3" name="Marcador de posición de texto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es-ES" noProof="0" dirty="0"/>
              <a:t>Editar estilos de texto del patrón</a:t>
            </a:r>
          </a:p>
          <a:p>
            <a:pPr lvl="1" rtl="0"/>
            <a:r>
              <a:rPr lang="es-ES" noProof="0" dirty="0"/>
              <a:t>Segundo nivel</a:t>
            </a:r>
          </a:p>
          <a:p>
            <a:pPr lvl="2" rtl="0"/>
            <a:r>
              <a:rPr lang="es-ES" noProof="0" dirty="0"/>
              <a:t>Tercer nivel</a:t>
            </a:r>
          </a:p>
          <a:p>
            <a:pPr lvl="3" rtl="0"/>
            <a:r>
              <a:rPr lang="es-ES" noProof="0" dirty="0"/>
              <a:t>Cuarto nivel</a:t>
            </a:r>
          </a:p>
          <a:p>
            <a:pPr lvl="4" rtl="0"/>
            <a:r>
              <a:rPr lang="es-ES" noProof="0" dirty="0"/>
              <a:t>Quinto nivel</a:t>
            </a:r>
          </a:p>
        </p:txBody>
      </p:sp>
      <p:sp>
        <p:nvSpPr>
          <p:cNvPr id="4" name="Marcador de posición de fecha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pPr rtl="0"/>
            <a:fld id="{0F0141C6-8A0A-40DB-88BA-CBF580343E03}" type="datetime1">
              <a:rPr lang="es-ES" noProof="0" smtClean="0"/>
              <a:t>04/12/2025</a:t>
            </a:fld>
            <a:endParaRPr lang="es-ES" noProof="0" dirty="0"/>
          </a:p>
        </p:txBody>
      </p:sp>
      <p:sp>
        <p:nvSpPr>
          <p:cNvPr id="5" name="Marcador de posición de pie de página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pPr rtl="0"/>
            <a:endParaRPr lang="es-ES" noProof="0" dirty="0"/>
          </a:p>
        </p:txBody>
      </p:sp>
      <p:sp>
        <p:nvSpPr>
          <p:cNvPr id="6" name="Marcador de posición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pPr rtl="0"/>
            <a:fld id="{6D22F896-40B5-4ADD-8801-0D06FADFA095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1752261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  <p:sldLayoutId id="2147483705" r:id="rId18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2.pn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17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13" Type="http://schemas.openxmlformats.org/officeDocument/2006/relationships/image" Target="../media/image15.png"/><Relationship Id="rId3" Type="http://schemas.openxmlformats.org/officeDocument/2006/relationships/image" Target="../media/image1.png"/><Relationship Id="rId7" Type="http://schemas.openxmlformats.org/officeDocument/2006/relationships/diagramLayout" Target="../diagrams/layout1.xml"/><Relationship Id="rId12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diagramData" Target="../diagrams/data1.xml"/><Relationship Id="rId11" Type="http://schemas.openxmlformats.org/officeDocument/2006/relationships/image" Target="../media/image11.png"/><Relationship Id="rId5" Type="http://schemas.openxmlformats.org/officeDocument/2006/relationships/image" Target="../media/image8.png"/><Relationship Id="rId10" Type="http://schemas.microsoft.com/office/2007/relationships/diagramDrawing" Target="../diagrams/drawing1.xml"/><Relationship Id="rId4" Type="http://schemas.openxmlformats.org/officeDocument/2006/relationships/image" Target="../media/image7.jpeg"/><Relationship Id="rId9" Type="http://schemas.openxmlformats.org/officeDocument/2006/relationships/diagramColors" Target="../diagrams/colors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emf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6.e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emf"/><Relationship Id="rId2" Type="http://schemas.openxmlformats.org/officeDocument/2006/relationships/image" Target="../media/image67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9.e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emf"/><Relationship Id="rId2" Type="http://schemas.openxmlformats.org/officeDocument/2006/relationships/image" Target="../media/image70.emf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emf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emf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emf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9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ángulo 9">
            <a:extLst>
              <a:ext uri="{FF2B5EF4-FFF2-40B4-BE49-F238E27FC236}">
                <a16:creationId xmlns:a16="http://schemas.microsoft.com/office/drawing/2014/main" id="{4A391C69-E52F-4DC0-B51A-0DABC54840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/>
              <a:t>Lic. Natalia Peñaflor </a:t>
            </a:r>
            <a:endParaRPr lang="es-ES" dirty="0"/>
          </a:p>
        </p:txBody>
      </p:sp>
      <p:pic>
        <p:nvPicPr>
          <p:cNvPr id="12" name="Imagen 2">
            <a:extLst>
              <a:ext uri="{FF2B5EF4-FFF2-40B4-BE49-F238E27FC236}">
                <a16:creationId xmlns:a16="http://schemas.microsoft.com/office/drawing/2014/main" id="{C3C7ED6A-DE7F-4002-9699-B659DE5512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ángulo 13">
            <a:extLst>
              <a:ext uri="{FF2B5EF4-FFF2-40B4-BE49-F238E27FC236}">
                <a16:creationId xmlns:a16="http://schemas.microsoft.com/office/drawing/2014/main" id="{048390FD-448E-4FF2-AEE8-C46960568E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275961" y="-2"/>
            <a:ext cx="81313" cy="6858002"/>
          </a:xfrm>
          <a:prstGeom prst="rect">
            <a:avLst/>
          </a:prstGeom>
          <a:gradFill flip="none" rotWithShape="1">
            <a:gsLst>
              <a:gs pos="84000">
                <a:srgbClr val="B5B5B5"/>
              </a:gs>
              <a:gs pos="60159">
                <a:srgbClr val="D5D5D5"/>
              </a:gs>
              <a:gs pos="50447">
                <a:srgbClr val="E6E6E6"/>
              </a:gs>
              <a:gs pos="44260">
                <a:srgbClr val="D5D5D5"/>
              </a:gs>
              <a:gs pos="15928">
                <a:srgbClr val="B5B5B5"/>
              </a:gs>
              <a:gs pos="7000">
                <a:srgbClr val="8A8A8A"/>
              </a:gs>
              <a:gs pos="0">
                <a:srgbClr val="BBBBBB"/>
              </a:gs>
              <a:gs pos="93000">
                <a:srgbClr val="8A8A8A"/>
              </a:gs>
              <a:gs pos="100000">
                <a:srgbClr val="BBBBB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dirty="0"/>
          </a:p>
        </p:txBody>
      </p:sp>
      <p:pic>
        <p:nvPicPr>
          <p:cNvPr id="5" name="Imagen 4" descr="Placa de Petri">
            <a:extLst>
              <a:ext uri="{FF2B5EF4-FFF2-40B4-BE49-F238E27FC236}">
                <a16:creationId xmlns:a16="http://schemas.microsoft.com/office/drawing/2014/main" id="{D16B27C4-A9C2-4AC4-9DD3-88F63F48E83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57274" y="10"/>
            <a:ext cx="4834726" cy="6857990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0BD259F2-A289-4420-B3EB-BBC6A904FC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BE7596B-F237-47DD-989E-9D8B0B49B4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6015" y="2012640"/>
            <a:ext cx="6583932" cy="2730498"/>
          </a:xfrm>
        </p:spPr>
        <p:txBody>
          <a:bodyPr rtlCol="0">
            <a:noAutofit/>
          </a:bodyPr>
          <a:lstStyle/>
          <a:p>
            <a:r>
              <a:rPr lang="es-AR" sz="6000" b="1" cap="none" dirty="0">
                <a:effectLst>
                  <a:outerShdw blurRad="50800" dist="38100" dir="13500000" algn="br">
                    <a:srgbClr val="000000">
                      <a:alpha val="40000"/>
                    </a:srgbClr>
                  </a:outerShdw>
                </a:effectLst>
              </a:rPr>
              <a:t>BUENAS PRÁCTICAS EN LABORATORIOS</a:t>
            </a:r>
            <a:endParaRPr lang="es-ES" sz="6000" cap="none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1420883" y="6276266"/>
            <a:ext cx="39971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AR" sz="3600" dirty="0">
                <a:latin typeface="Calibri" panose="020F0502020204030204" pitchFamily="34" charset="0"/>
                <a:ea typeface="Calibri" panose="020F0502020204030204" pitchFamily="34" charset="0"/>
              </a:rPr>
              <a:t>Lic. Natalia Peñaflor </a:t>
            </a:r>
            <a:endParaRPr lang="es-AR" sz="3600" dirty="0"/>
          </a:p>
        </p:txBody>
      </p:sp>
      <p:pic>
        <p:nvPicPr>
          <p:cNvPr id="11" name="Imagen 10" descr="Resultado de imagen de bioseguridad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2011" y="4747154"/>
            <a:ext cx="2031940" cy="147182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0EAC5D72-8CDA-B9EA-0255-78499C37BC8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8129" y="264638"/>
            <a:ext cx="5366604" cy="1359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02284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Diagrama 8"/>
          <p:cNvGraphicFramePr/>
          <p:nvPr>
            <p:extLst>
              <p:ext uri="{D42A27DB-BD31-4B8C-83A1-F6EECF244321}">
                <p14:modId xmlns:p14="http://schemas.microsoft.com/office/powerpoint/2010/main" val="1378093039"/>
              </p:ext>
            </p:extLst>
          </p:nvPr>
        </p:nvGraphicFramePr>
        <p:xfrm>
          <a:off x="-1555844" y="0"/>
          <a:ext cx="9512489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Rectángulo 9"/>
          <p:cNvSpPr/>
          <p:nvPr/>
        </p:nvSpPr>
        <p:spPr>
          <a:xfrm>
            <a:off x="6443168" y="401253"/>
            <a:ext cx="5392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dirty="0"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No producen enfermedad en humanos adultos sanos </a:t>
            </a:r>
            <a:endParaRPr lang="es-AR" dirty="0"/>
          </a:p>
        </p:txBody>
      </p:sp>
      <p:sp>
        <p:nvSpPr>
          <p:cNvPr id="11" name="Rectángulo 10"/>
          <p:cNvSpPr/>
          <p:nvPr/>
        </p:nvSpPr>
        <p:spPr>
          <a:xfrm>
            <a:off x="6443168" y="1910502"/>
            <a:ext cx="5566862" cy="13285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000"/>
              </a:spcAft>
            </a:pPr>
            <a:r>
              <a:rPr lang="es-MX" dirty="0"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Riesgo potencialmente moderado para el personal y medio ambiente.</a:t>
            </a:r>
            <a:endParaRPr lang="es-AR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s-MX" dirty="0"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Infecciones a través de la piel, ingestión o por lesión de mucosas</a:t>
            </a:r>
            <a:endParaRPr lang="es-AR" dirty="0"/>
          </a:p>
        </p:txBody>
      </p:sp>
      <p:sp>
        <p:nvSpPr>
          <p:cNvPr id="12" name="Rectángulo 11"/>
          <p:cNvSpPr/>
          <p:nvPr/>
        </p:nvSpPr>
        <p:spPr>
          <a:xfrm>
            <a:off x="6443168" y="3663540"/>
            <a:ext cx="568656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dirty="0"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Agentes que producen una enfermedad grave y potencialmente letales como resultado de una exposición o por inhalación </a:t>
            </a:r>
            <a:endParaRPr lang="es-AR" dirty="0"/>
          </a:p>
        </p:txBody>
      </p:sp>
      <p:sp>
        <p:nvSpPr>
          <p:cNvPr id="13" name="Rectángulo 12"/>
          <p:cNvSpPr/>
          <p:nvPr/>
        </p:nvSpPr>
        <p:spPr>
          <a:xfrm>
            <a:off x="6443168" y="5260770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MX" dirty="0"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Agentes peligrosos exóticos que poseen un alto riesgo individual de producir infecciones letales transmitidos por aerosoles 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31292342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ChangeArrowheads="1"/>
          </p:cNvSpPr>
          <p:nvPr/>
        </p:nvSpPr>
        <p:spPr bwMode="auto">
          <a:xfrm>
            <a:off x="3645420" y="0"/>
            <a:ext cx="462017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defTabSz="914400" eaLnBrk="1" hangingPunct="1">
              <a:spcBef>
                <a:spcPct val="0"/>
              </a:spcBef>
              <a:buClr>
                <a:schemeClr val="accent2"/>
              </a:buClr>
              <a:tabLst>
                <a:tab pos="336550" algn="l"/>
              </a:tabLst>
            </a:pPr>
            <a:r>
              <a:rPr lang="es-AR" altLang="es-AR" sz="2800" dirty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s-AR" altLang="es-AR" sz="5400" b="1" cap="all" dirty="0">
                <a:latin typeface="+mj-lt"/>
                <a:ea typeface="+mj-ea"/>
                <a:cs typeface="+mj-cs"/>
              </a:rPr>
              <a:t>RIESGO FÍSICO</a:t>
            </a:r>
          </a:p>
        </p:txBody>
      </p:sp>
      <p:sp>
        <p:nvSpPr>
          <p:cNvPr id="21507" name="Rectangle 4"/>
          <p:cNvSpPr>
            <a:spLocks noChangeArrowheads="1"/>
          </p:cNvSpPr>
          <p:nvPr/>
        </p:nvSpPr>
        <p:spPr bwMode="auto">
          <a:xfrm>
            <a:off x="0" y="1061343"/>
            <a:ext cx="12192000" cy="1675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indent="-457200" algn="just">
              <a:lnSpc>
                <a:spcPct val="110000"/>
              </a:lnSpc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</a:pPr>
            <a:r>
              <a:rPr lang="es-AR" altLang="es-AR" sz="3200" dirty="0">
                <a:latin typeface="Cambria" panose="02040503050406030204" pitchFamily="18" charset="0"/>
              </a:rPr>
              <a:t>Está relacionado con factores ambientales y depende de las características físicas de los objetos que pueden actuar sobre los tejidos y órganos de las personas produciendo un efecto nocivo. </a:t>
            </a:r>
            <a:r>
              <a:rPr lang="es-AR" altLang="es-AR" dirty="0">
                <a:latin typeface="Cambria" panose="02040503050406030204" pitchFamily="18" charset="0"/>
                <a:cs typeface="Arial" panose="020B0604020202020204" pitchFamily="34" charset="0"/>
              </a:rPr>
              <a:t>		</a:t>
            </a:r>
            <a:endParaRPr lang="es-AR" altLang="es-AR" dirty="0">
              <a:latin typeface="Cambria" panose="02040503050406030204" pitchFamily="18" charset="0"/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342900" y="2874687"/>
            <a:ext cx="6096000" cy="330039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457200" algn="just" eaLnBrk="0" hangingPunct="0">
              <a:lnSpc>
                <a:spcPct val="110000"/>
              </a:lnSpc>
              <a:buClr>
                <a:srgbClr val="000066"/>
              </a:buClr>
              <a:buFont typeface="Wingdings" panose="05000000000000000000" pitchFamily="2" charset="2"/>
              <a:buChar char="v"/>
            </a:pPr>
            <a:r>
              <a:rPr lang="es-AR" altLang="es-AR" sz="3200" dirty="0">
                <a:latin typeface="Cambria" panose="02040503050406030204" pitchFamily="18" charset="0"/>
                <a:cs typeface="Times New Roman" panose="02020603050405020304" pitchFamily="18" charset="0"/>
              </a:rPr>
              <a:t>La carga física, </a:t>
            </a:r>
          </a:p>
          <a:p>
            <a:pPr indent="-457200" algn="just" eaLnBrk="0" hangingPunct="0">
              <a:lnSpc>
                <a:spcPct val="110000"/>
              </a:lnSpc>
              <a:buClr>
                <a:srgbClr val="000066"/>
              </a:buClr>
              <a:buFont typeface="Wingdings" panose="05000000000000000000" pitchFamily="2" charset="2"/>
              <a:buChar char="v"/>
            </a:pPr>
            <a:r>
              <a:rPr lang="es-AR" altLang="es-AR" sz="3200" dirty="0">
                <a:latin typeface="Cambria" panose="02040503050406030204" pitchFamily="18" charset="0"/>
                <a:cs typeface="Times New Roman" panose="02020603050405020304" pitchFamily="18" charset="0"/>
              </a:rPr>
              <a:t>El ruido,</a:t>
            </a:r>
          </a:p>
          <a:p>
            <a:pPr indent="-457200" algn="just" eaLnBrk="0" hangingPunct="0">
              <a:lnSpc>
                <a:spcPct val="110000"/>
              </a:lnSpc>
              <a:buClr>
                <a:srgbClr val="000066"/>
              </a:buClr>
              <a:buFont typeface="Wingdings" panose="05000000000000000000" pitchFamily="2" charset="2"/>
              <a:buChar char="v"/>
            </a:pPr>
            <a:r>
              <a:rPr lang="es-AR" altLang="es-AR" sz="3200" dirty="0">
                <a:latin typeface="Cambria" panose="02040503050406030204" pitchFamily="18" charset="0"/>
                <a:cs typeface="Times New Roman" panose="02020603050405020304" pitchFamily="18" charset="0"/>
              </a:rPr>
              <a:t>La iluminación,</a:t>
            </a:r>
          </a:p>
          <a:p>
            <a:pPr indent="-457200" algn="just" eaLnBrk="0" hangingPunct="0">
              <a:lnSpc>
                <a:spcPct val="110000"/>
              </a:lnSpc>
              <a:buClr>
                <a:srgbClr val="000066"/>
              </a:buClr>
              <a:buFont typeface="Wingdings" panose="05000000000000000000" pitchFamily="2" charset="2"/>
              <a:buChar char="v"/>
            </a:pPr>
            <a:r>
              <a:rPr lang="es-AR" altLang="es-AR" sz="3200" dirty="0">
                <a:latin typeface="Cambria" panose="02040503050406030204" pitchFamily="18" charset="0"/>
                <a:cs typeface="Times New Roman" panose="02020603050405020304" pitchFamily="18" charset="0"/>
              </a:rPr>
              <a:t>Las radiaciones, </a:t>
            </a:r>
          </a:p>
          <a:p>
            <a:pPr indent="-457200" algn="just" eaLnBrk="0" hangingPunct="0">
              <a:lnSpc>
                <a:spcPct val="110000"/>
              </a:lnSpc>
              <a:buClr>
                <a:srgbClr val="000066"/>
              </a:buClr>
              <a:buFont typeface="Wingdings" panose="05000000000000000000" pitchFamily="2" charset="2"/>
              <a:buChar char="v"/>
            </a:pPr>
            <a:r>
              <a:rPr lang="es-AR" altLang="es-AR" sz="3200" dirty="0">
                <a:latin typeface="Cambria" panose="02040503050406030204" pitchFamily="18" charset="0"/>
                <a:cs typeface="Times New Roman" panose="02020603050405020304" pitchFamily="18" charset="0"/>
              </a:rPr>
              <a:t>La temperatura,</a:t>
            </a:r>
          </a:p>
          <a:p>
            <a:pPr indent="-457200" algn="just" eaLnBrk="0" hangingPunct="0">
              <a:lnSpc>
                <a:spcPct val="110000"/>
              </a:lnSpc>
              <a:buClr>
                <a:srgbClr val="000066"/>
              </a:buClr>
              <a:buFont typeface="Wingdings" panose="05000000000000000000" pitchFamily="2" charset="2"/>
              <a:buChar char="v"/>
            </a:pPr>
            <a:r>
              <a:rPr lang="es-AR" altLang="es-AR" sz="3200" dirty="0">
                <a:latin typeface="Cambria" panose="02040503050406030204" pitchFamily="18" charset="0"/>
                <a:cs typeface="Times New Roman" panose="02020603050405020304" pitchFamily="18" charset="0"/>
              </a:rPr>
              <a:t>Las vibraciones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3810" y="2897843"/>
            <a:ext cx="2987486" cy="3983314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1346" y="2897843"/>
            <a:ext cx="2952750" cy="393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929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0" y="923330"/>
            <a:ext cx="12192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 algn="just" eaLnBrk="0" hangingPunct="0"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</a:pPr>
            <a:r>
              <a:rPr lang="es-AR" altLang="es-AR" sz="3000" dirty="0">
                <a:latin typeface="Cambria" panose="02040503050406030204" pitchFamily="18" charset="0"/>
                <a:cs typeface="Times New Roman" panose="02020603050405020304" pitchFamily="18" charset="0"/>
              </a:rPr>
              <a:t>Probabilidad de que un contaminante químico pueda entrar en contacto con personas o con el medio ambiente y genere consecuencias adversas</a:t>
            </a:r>
            <a:endParaRPr lang="es-AR" sz="3000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226236" y="0"/>
            <a:ext cx="545854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defTabSz="914400" eaLnBrk="1" hangingPunct="1">
              <a:spcBef>
                <a:spcPct val="0"/>
              </a:spcBef>
              <a:buClr>
                <a:schemeClr val="accent2"/>
              </a:buClr>
              <a:tabLst>
                <a:tab pos="336550" algn="l"/>
              </a:tabLst>
            </a:pPr>
            <a:r>
              <a:rPr lang="es-AR" altLang="es-AR" sz="2800" dirty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s-AR" altLang="es-AR" sz="5400" b="1" cap="all" dirty="0">
                <a:latin typeface="+mj-lt"/>
                <a:ea typeface="+mj-ea"/>
                <a:cs typeface="+mj-cs"/>
              </a:rPr>
              <a:t>RIESGO químico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273" y="4603671"/>
            <a:ext cx="4413925" cy="2206963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0" y="2356902"/>
            <a:ext cx="121920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 algn="just" eaLnBrk="0" hangingPunct="0"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</a:pPr>
            <a:r>
              <a:rPr lang="es-MX" sz="3000" dirty="0">
                <a:latin typeface="Cambria" panose="02040503050406030204" pitchFamily="18" charset="0"/>
                <a:cs typeface="Times New Roman" panose="02020603050405020304" pitchFamily="18" charset="0"/>
              </a:rPr>
              <a:t>Riesgo químico es aquel susceptible de ser producido por una exposición no controlada a agentes químicos. </a:t>
            </a:r>
          </a:p>
          <a:p>
            <a:pPr indent="-457200" algn="just" eaLnBrk="0" hangingPunct="0"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</a:pPr>
            <a:r>
              <a:rPr lang="es-MX" sz="3000" dirty="0">
                <a:latin typeface="Cambria" panose="02040503050406030204" pitchFamily="18" charset="0"/>
                <a:cs typeface="Times New Roman" panose="02020603050405020304" pitchFamily="18" charset="0"/>
              </a:rPr>
              <a:t>Entenderemos por agente químico cualquier sustancia que pueda afectarnos directa o indirectamente.</a:t>
            </a:r>
            <a:endParaRPr lang="es-AR" sz="3000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4078" y="4084159"/>
            <a:ext cx="5218279" cy="2766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2149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2445482" y="0"/>
            <a:ext cx="702006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defTabSz="914400" eaLnBrk="1" hangingPunct="1">
              <a:spcBef>
                <a:spcPct val="0"/>
              </a:spcBef>
              <a:buClr>
                <a:schemeClr val="accent2"/>
              </a:buClr>
              <a:tabLst>
                <a:tab pos="336550" algn="l"/>
              </a:tabLst>
            </a:pPr>
            <a:r>
              <a:rPr lang="es-AR" altLang="es-AR" sz="2800" dirty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s-AR" altLang="es-AR" sz="5400" b="1" cap="all" dirty="0">
                <a:latin typeface="+mj-lt"/>
                <a:ea typeface="+mj-ea"/>
                <a:cs typeface="+mj-cs"/>
              </a:rPr>
              <a:t>RIESGO ergonómico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02418"/>
            <a:ext cx="3631406" cy="1821431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6500" y="5036569"/>
            <a:ext cx="3631407" cy="1821431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60965" y="3164692"/>
            <a:ext cx="3631035" cy="1815518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12243" y="5036569"/>
            <a:ext cx="3712565" cy="1862138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77878" y="3061712"/>
            <a:ext cx="4777854" cy="1862138"/>
          </a:xfrm>
          <a:prstGeom prst="rect">
            <a:avLst/>
          </a:prstGeom>
        </p:spPr>
      </p:pic>
      <p:sp>
        <p:nvSpPr>
          <p:cNvPr id="9" name="Rectángulo 8"/>
          <p:cNvSpPr/>
          <p:nvPr/>
        </p:nvSpPr>
        <p:spPr>
          <a:xfrm>
            <a:off x="0" y="978050"/>
            <a:ext cx="12192000" cy="19882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 algn="just" eaLnBrk="0" hangingPunct="0">
              <a:lnSpc>
                <a:spcPct val="110000"/>
              </a:lnSpc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</a:pPr>
            <a:r>
              <a:rPr lang="es-MX" sz="2800" i="1" dirty="0">
                <a:latin typeface="Cambria" panose="02040503050406030204" pitchFamily="18" charset="0"/>
                <a:cs typeface="Times New Roman" panose="02020603050405020304" pitchFamily="18" charset="0"/>
              </a:rPr>
              <a:t>Los riesgos ergonómicos son aquellos que pueden dar lugar a trastornos </a:t>
            </a:r>
            <a:r>
              <a:rPr lang="es-MX" sz="2800" i="1" dirty="0" err="1">
                <a:latin typeface="Cambria" panose="02040503050406030204" pitchFamily="18" charset="0"/>
                <a:cs typeface="Times New Roman" panose="02020603050405020304" pitchFamily="18" charset="0"/>
              </a:rPr>
              <a:t>musculoesquéleticos</a:t>
            </a:r>
            <a:r>
              <a:rPr lang="es-MX" sz="2800" i="1" dirty="0">
                <a:latin typeface="Cambria" panose="02040503050406030204" pitchFamily="18" charset="0"/>
                <a:cs typeface="Times New Roman" panose="02020603050405020304" pitchFamily="18" charset="0"/>
              </a:rPr>
              <a:t> (TME) en la persona trabajadora y se derivan de posturas forzadas, aplicación continua de fuerzas, movimientos repetitivos y manipulación manual de cargas en el puesto de trabajo</a:t>
            </a:r>
            <a:endParaRPr lang="es-AR" sz="2800" i="1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1395570"/>
      </p:ext>
    </p:extLst>
  </p:cSld>
  <p:clrMapOvr>
    <a:masterClrMapping/>
  </p:clrMapOvr>
  <p:transition spd="slow">
    <p:wheel spokes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1" y="1752600"/>
            <a:ext cx="2700338" cy="360045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3733" y="3314700"/>
            <a:ext cx="2657475" cy="3543300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86484" y="1752600"/>
            <a:ext cx="2738437" cy="360045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20198" y="3327400"/>
            <a:ext cx="2647950" cy="3530600"/>
          </a:xfrm>
          <a:prstGeom prst="rect">
            <a:avLst/>
          </a:prstGeom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90509" y="546101"/>
            <a:ext cx="11791949" cy="608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l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algn="l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algn="l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algn="l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algn="l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defTabSz="914400">
              <a:buFontTx/>
              <a:buNone/>
              <a:tabLst>
                <a:tab pos="336550" algn="l"/>
              </a:tabLst>
            </a:pPr>
            <a:r>
              <a:rPr lang="es-ES_tradnl" altLang="es-AR" sz="5400" b="1" cap="all" dirty="0">
                <a:latin typeface="+mj-lt"/>
                <a:ea typeface="+mj-ea"/>
                <a:cs typeface="+mj-cs"/>
              </a:rPr>
              <a:t>Identificación de PELIGROS EN EL LUGAR DE TRABAJO</a:t>
            </a:r>
          </a:p>
        </p:txBody>
      </p:sp>
    </p:spTree>
    <p:extLst>
      <p:ext uri="{BB962C8B-B14F-4D97-AF65-F5344CB8AC3E}">
        <p14:creationId xmlns:p14="http://schemas.microsoft.com/office/powerpoint/2010/main" val="4070296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FRENAD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utoUpdateAnimBg="0" advAuto="100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2164930" y="108926"/>
            <a:ext cx="8294521" cy="58477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tabLst>
                <a:tab pos="3365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tabLst>
                <a:tab pos="3365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tabLst>
                <a:tab pos="3365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tabLst>
                <a:tab pos="3365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tabLst>
                <a:tab pos="3365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3365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3365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3365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3365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defTabSz="914400" eaLnBrk="1" hangingPunct="1">
              <a:spcBef>
                <a:spcPct val="0"/>
              </a:spcBef>
            </a:pPr>
            <a:r>
              <a:rPr lang="es-AR" altLang="es-AR" sz="3200" b="1" cap="all" dirty="0">
                <a:latin typeface="+mj-lt"/>
                <a:ea typeface="+mj-ea"/>
                <a:cs typeface="+mj-cs"/>
              </a:rPr>
              <a:t>Normas aplicables de Bioseguridad</a:t>
            </a:r>
            <a:endParaRPr lang="es-ES" altLang="es-AR" sz="3200" b="1" cap="all" dirty="0">
              <a:latin typeface="+mj-lt"/>
              <a:ea typeface="+mj-ea"/>
              <a:cs typeface="+mj-cs"/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79458" y="1521644"/>
            <a:ext cx="11982450" cy="34501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 algn="just" eaLnBrk="0" hangingPunct="0">
              <a:lnSpc>
                <a:spcPct val="110000"/>
              </a:lnSpc>
              <a:spcBef>
                <a:spcPct val="50000"/>
              </a:spcBef>
              <a:spcAft>
                <a:spcPts val="0"/>
              </a:spcAft>
              <a:buClr>
                <a:srgbClr val="000066"/>
              </a:buClr>
              <a:buFont typeface="Wingdings" panose="05000000000000000000" pitchFamily="2" charset="2"/>
              <a:buChar char="v"/>
            </a:pPr>
            <a:r>
              <a:rPr lang="es-AR" sz="2400" dirty="0">
                <a:latin typeface="Cambria" panose="02040503050406030204" pitchFamily="18" charset="0"/>
                <a:cs typeface="Times New Roman" panose="02020603050405020304" pitchFamily="18" charset="0"/>
              </a:rPr>
              <a:t>Es la </a:t>
            </a:r>
            <a:r>
              <a:rPr lang="es-AR" sz="2400" b="1" dirty="0">
                <a:latin typeface="Cambria" panose="02040503050406030204" pitchFamily="18" charset="0"/>
                <a:cs typeface="Times New Roman" panose="02020603050405020304" pitchFamily="18" charset="0"/>
              </a:rPr>
              <a:t>COMISIÓN DE CONDICIONES Y MEDIO AMBIENTE DE TRABAJO (</a:t>
            </a:r>
            <a:r>
              <a:rPr lang="es-AR" sz="2400" b="1" dirty="0" err="1">
                <a:latin typeface="Cambria" panose="02040503050406030204" pitchFamily="18" charset="0"/>
                <a:cs typeface="Times New Roman" panose="02020603050405020304" pitchFamily="18" charset="0"/>
              </a:rPr>
              <a:t>CyMAT</a:t>
            </a:r>
            <a:r>
              <a:rPr lang="es-AR" sz="2400" b="1" dirty="0">
                <a:latin typeface="Cambria" panose="02040503050406030204" pitchFamily="18" charset="0"/>
                <a:cs typeface="Times New Roman" panose="02020603050405020304" pitchFamily="18" charset="0"/>
              </a:rPr>
              <a:t>). </a:t>
            </a:r>
            <a:r>
              <a:rPr lang="es-AR" sz="2400" dirty="0">
                <a:latin typeface="Cambria" panose="02040503050406030204" pitchFamily="18" charset="0"/>
                <a:cs typeface="Times New Roman" panose="02020603050405020304" pitchFamily="18" charset="0"/>
              </a:rPr>
              <a:t>Se encuentra regulada en el Artículo 117, Capítulo II, Título VIII del Convenio Colectivo de Trabajo General para la Administración Pública Nacional, homologado por el Decreto N° 214/2006.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es-AR" sz="2000" b="1" i="1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eaLnBrk="0" hangingPunct="0">
              <a:lnSpc>
                <a:spcPct val="110000"/>
              </a:lnSpc>
              <a:spcBef>
                <a:spcPct val="50000"/>
              </a:spcBef>
              <a:buClr>
                <a:srgbClr val="000066"/>
              </a:buClr>
            </a:pPr>
            <a:r>
              <a:rPr lang="es-AR" sz="2400" i="1" dirty="0">
                <a:latin typeface="Cambria" panose="02040503050406030204" pitchFamily="18" charset="0"/>
                <a:cs typeface="Times New Roman" panose="02020603050405020304" pitchFamily="18" charset="0"/>
              </a:rPr>
              <a:t>Entendemos por Condiciones y Medio Ambiente de Trabajo, el Conjunto de propiedades que caracterizan la situación de trabajo, influyen en la prestación del mismo y determinan la salud del trabajador.</a:t>
            </a:r>
          </a:p>
        </p:txBody>
      </p:sp>
      <p:sp>
        <p:nvSpPr>
          <p:cNvPr id="4" name="Rectángulo 3"/>
          <p:cNvSpPr/>
          <p:nvPr/>
        </p:nvSpPr>
        <p:spPr>
          <a:xfrm>
            <a:off x="749211" y="910072"/>
            <a:ext cx="33820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914400">
              <a:spcBef>
                <a:spcPct val="0"/>
              </a:spcBef>
              <a:spcAft>
                <a:spcPts val="0"/>
              </a:spcAft>
            </a:pPr>
            <a:r>
              <a:rPr lang="es-AR" sz="3200" b="1" cap="all" dirty="0">
                <a:latin typeface="+mj-lt"/>
                <a:ea typeface="+mj-ea"/>
                <a:cs typeface="+mj-cs"/>
              </a:rPr>
              <a:t>Qué es la CYMAT</a:t>
            </a:r>
          </a:p>
        </p:txBody>
      </p:sp>
      <p:sp>
        <p:nvSpPr>
          <p:cNvPr id="5" name="Rectángulo 4"/>
          <p:cNvSpPr/>
          <p:nvPr/>
        </p:nvSpPr>
        <p:spPr>
          <a:xfrm>
            <a:off x="79458" y="5154990"/>
            <a:ext cx="11982450" cy="209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 algn="just" eaLnBrk="0" hangingPunct="0">
              <a:lnSpc>
                <a:spcPct val="110000"/>
              </a:lnSpc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</a:pPr>
            <a:r>
              <a:rPr lang="es-MX" sz="2400" b="1" i="1" dirty="0">
                <a:latin typeface="Cambria" panose="02040503050406030204" pitchFamily="18" charset="0"/>
                <a:cs typeface="Times New Roman" panose="02020603050405020304" pitchFamily="18" charset="0"/>
              </a:rPr>
              <a:t>La ley Nacional 24.557, propone en su marco teórico, la prevención de los accidentes de trabajo y de las enfermedades profesionales además de asegurar al trabajador adecuada atención medica en forma oportuna, procurando su restablecimiento. </a:t>
            </a:r>
            <a:br>
              <a:rPr lang="es-MX" sz="2400" b="1" i="1" dirty="0">
                <a:latin typeface="Cambria" panose="02040503050406030204" pitchFamily="18" charset="0"/>
                <a:cs typeface="Times New Roman" panose="02020603050405020304" pitchFamily="18" charset="0"/>
              </a:rPr>
            </a:br>
            <a:endParaRPr lang="es-AR" sz="2400" b="1" i="1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5856542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80212" y="780257"/>
            <a:ext cx="11919284" cy="6167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 algn="just" eaLnBrk="0" hangingPunct="0">
              <a:lnSpc>
                <a:spcPct val="110000"/>
              </a:lnSpc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</a:pPr>
            <a:r>
              <a:rPr lang="es-MX" sz="2800" dirty="0">
                <a:latin typeface="Cambria" panose="02040503050406030204" pitchFamily="18" charset="0"/>
                <a:cs typeface="Times New Roman" panose="02020603050405020304" pitchFamily="18" charset="0"/>
              </a:rPr>
              <a:t>Recibirán de su empleador información y capacitación en materia de prevención de riesgos del trabajo, debiendo participar en las acciones preventivas.</a:t>
            </a:r>
          </a:p>
          <a:p>
            <a:pPr indent="-457200" algn="just" eaLnBrk="0" hangingPunct="0">
              <a:lnSpc>
                <a:spcPct val="110000"/>
              </a:lnSpc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</a:pPr>
            <a:r>
              <a:rPr lang="es-MX" sz="2800" dirty="0">
                <a:latin typeface="Cambria" panose="02040503050406030204" pitchFamily="18" charset="0"/>
                <a:cs typeface="Times New Roman" panose="02020603050405020304" pitchFamily="18" charset="0"/>
              </a:rPr>
              <a:t>Cumplirán con las normas de higiene y seguridad, incluido el plan de mejoramiento, así como con las medidas de recalificación profesional</a:t>
            </a:r>
          </a:p>
          <a:p>
            <a:pPr indent="-457200" algn="just" eaLnBrk="0" hangingPunct="0">
              <a:lnSpc>
                <a:spcPct val="110000"/>
              </a:lnSpc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</a:pPr>
            <a:r>
              <a:rPr lang="es-MX" sz="2800" dirty="0">
                <a:latin typeface="Cambria" panose="02040503050406030204" pitchFamily="18" charset="0"/>
                <a:cs typeface="Times New Roman" panose="02020603050405020304" pitchFamily="18" charset="0"/>
              </a:rPr>
              <a:t>Informarán al empleador los hechos que conozcan relacionados con los riesgos del trabajo</a:t>
            </a:r>
          </a:p>
          <a:p>
            <a:pPr indent="-457200" algn="just" eaLnBrk="0" hangingPunct="0">
              <a:lnSpc>
                <a:spcPct val="110000"/>
              </a:lnSpc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</a:pPr>
            <a:r>
              <a:rPr lang="es-MX" sz="2800" dirty="0">
                <a:latin typeface="Cambria" panose="02040503050406030204" pitchFamily="18" charset="0"/>
                <a:cs typeface="Times New Roman" panose="02020603050405020304" pitchFamily="18" charset="0"/>
              </a:rPr>
              <a:t>Se someterán a los exámenes médicos y a los tratamientos de rehabilitación </a:t>
            </a:r>
          </a:p>
          <a:p>
            <a:pPr indent="-457200" algn="just" eaLnBrk="0" hangingPunct="0">
              <a:lnSpc>
                <a:spcPct val="110000"/>
              </a:lnSpc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</a:pPr>
            <a:r>
              <a:rPr lang="es-MX" sz="2800" dirty="0">
                <a:latin typeface="Cambria" panose="02040503050406030204" pitchFamily="18" charset="0"/>
                <a:cs typeface="Times New Roman" panose="02020603050405020304" pitchFamily="18" charset="0"/>
              </a:rPr>
              <a:t>Denunciarán ante el empleador los accidentes y enfermedades profesionales que sufran.</a:t>
            </a:r>
          </a:p>
        </p:txBody>
      </p:sp>
      <p:sp>
        <p:nvSpPr>
          <p:cNvPr id="3" name="Rectángulo 2"/>
          <p:cNvSpPr/>
          <p:nvPr/>
        </p:nvSpPr>
        <p:spPr>
          <a:xfrm>
            <a:off x="160422" y="0"/>
            <a:ext cx="1203157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800" b="1" cap="all" dirty="0">
                <a:latin typeface="+mj-lt"/>
                <a:ea typeface="+mj-ea"/>
                <a:cs typeface="+mj-cs"/>
              </a:rPr>
              <a:t>DEBERES, DERECHOS Y Prohibiciones QUE TIENEN LOS TRABAJADORES</a:t>
            </a:r>
            <a:r>
              <a:rPr lang="es-MX" sz="2400" b="1" dirty="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  <a:br>
              <a:rPr lang="es-MX" sz="2400" b="1" dirty="0">
                <a:solidFill>
                  <a:srgbClr val="000000"/>
                </a:solidFill>
                <a:latin typeface="Arial" panose="020B0604020202020204" pitchFamily="34" charset="0"/>
              </a:rPr>
            </a:br>
            <a:endParaRPr lang="es-AR" sz="2400" dirty="0"/>
          </a:p>
        </p:txBody>
      </p:sp>
    </p:spTree>
    <p:extLst>
      <p:ext uri="{BB962C8B-B14F-4D97-AF65-F5344CB8AC3E}">
        <p14:creationId xmlns:p14="http://schemas.microsoft.com/office/powerpoint/2010/main" val="3638122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60422" y="664488"/>
            <a:ext cx="11898228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 algn="just" eaLnBrk="0" hangingPunct="0">
              <a:lnSpc>
                <a:spcPct val="110000"/>
              </a:lnSpc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</a:pPr>
            <a:r>
              <a:rPr lang="es-MX" sz="3200" dirty="0">
                <a:latin typeface="Cambria" panose="02040503050406030204" pitchFamily="18" charset="0"/>
                <a:cs typeface="Times New Roman" panose="02020603050405020304" pitchFamily="18" charset="0"/>
              </a:rPr>
              <a:t>Cumplir con las normas de prevención establecidas legalmente en los planes y programas de prevención.</a:t>
            </a:r>
          </a:p>
          <a:p>
            <a:pPr indent="-457200" algn="just" eaLnBrk="0" hangingPunct="0">
              <a:lnSpc>
                <a:spcPct val="110000"/>
              </a:lnSpc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</a:pPr>
            <a:r>
              <a:rPr lang="es-MX" sz="3200" dirty="0">
                <a:latin typeface="Cambria" panose="02040503050406030204" pitchFamily="18" charset="0"/>
                <a:cs typeface="Times New Roman" panose="02020603050405020304" pitchFamily="18" charset="0"/>
              </a:rPr>
              <a:t>Asistir a los cursos de capacitación que se dicten durante las horas de trabajo.</a:t>
            </a:r>
          </a:p>
          <a:p>
            <a:pPr indent="-457200" algn="just" eaLnBrk="0" hangingPunct="0">
              <a:lnSpc>
                <a:spcPct val="110000"/>
              </a:lnSpc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</a:pPr>
            <a:r>
              <a:rPr lang="es-MX" sz="3200" dirty="0">
                <a:latin typeface="Cambria" panose="02040503050406030204" pitchFamily="18" charset="0"/>
                <a:cs typeface="Times New Roman" panose="02020603050405020304" pitchFamily="18" charset="0"/>
              </a:rPr>
              <a:t>Utilizar los elementos de protección personal y colectiva y observar las medidas de protección impartidas en los cursos de capacitación.</a:t>
            </a:r>
          </a:p>
          <a:p>
            <a:pPr indent="-457200" algn="just" eaLnBrk="0" hangingPunct="0">
              <a:lnSpc>
                <a:spcPct val="110000"/>
              </a:lnSpc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</a:pPr>
            <a:r>
              <a:rPr lang="es-MX" sz="3200" dirty="0">
                <a:latin typeface="Cambria" panose="02040503050406030204" pitchFamily="18" charset="0"/>
                <a:cs typeface="Times New Roman" panose="02020603050405020304" pitchFamily="18" charset="0"/>
              </a:rPr>
              <a:t>Utilizar o manipular en forma correcta y segura las sustancias, equipos, herramientas, dispositivos y cualquier otro medio con que desarrollen su actividad laboral. </a:t>
            </a:r>
            <a:endParaRPr lang="es-AR" sz="3200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160422" y="0"/>
            <a:ext cx="120315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800" b="1" cap="all" dirty="0">
                <a:latin typeface="+mj-lt"/>
                <a:ea typeface="+mj-ea"/>
                <a:cs typeface="+mj-cs"/>
              </a:rPr>
              <a:t>DEBERES, DERECHOS Y Prohibiciones QUE TIENEN LOS TRABAJADORES</a:t>
            </a:r>
            <a:r>
              <a:rPr lang="es-MX" sz="2400" b="1" dirty="0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  <a:endParaRPr lang="es-AR" sz="2400" dirty="0"/>
          </a:p>
        </p:txBody>
      </p:sp>
    </p:spTree>
    <p:extLst>
      <p:ext uri="{BB962C8B-B14F-4D97-AF65-F5344CB8AC3E}">
        <p14:creationId xmlns:p14="http://schemas.microsoft.com/office/powerpoint/2010/main" val="684405148"/>
      </p:ext>
    </p:extLst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152400" y="0"/>
            <a:ext cx="1205865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AR" altLang="es-AR" sz="2800" b="1" cap="all" dirty="0">
                <a:latin typeface="+mj-lt"/>
                <a:ea typeface="+mj-ea"/>
                <a:cs typeface="+mj-cs"/>
              </a:rPr>
              <a:t>La BIOSEGURIDAD es una disciplina </a:t>
            </a:r>
          </a:p>
          <a:p>
            <a:pPr algn="ctr"/>
            <a:r>
              <a:rPr lang="es-AR" altLang="es-AR" sz="2800" b="1" cap="all" dirty="0">
                <a:latin typeface="+mj-lt"/>
                <a:ea typeface="+mj-ea"/>
                <a:cs typeface="+mj-cs"/>
              </a:rPr>
              <a:t>“preventiva e integral” </a:t>
            </a: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0" y="1220807"/>
            <a:ext cx="12192000" cy="5441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indent="-457200" algn="just">
              <a:lnSpc>
                <a:spcPct val="110000"/>
              </a:lnSpc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</a:pPr>
            <a:r>
              <a:rPr lang="es-AR" altLang="es-AR" sz="2800" b="1" dirty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s-AR" altLang="es-AR" sz="2800" b="1" dirty="0">
                <a:latin typeface="Cambria" panose="02040503050406030204" pitchFamily="18" charset="0"/>
              </a:rPr>
              <a:t>El manejo de residuos: </a:t>
            </a:r>
            <a:r>
              <a:rPr lang="es-AR" altLang="es-AR" sz="2800" dirty="0">
                <a:latin typeface="Cambria" panose="02040503050406030204" pitchFamily="18" charset="0"/>
              </a:rPr>
              <a:t>dónde se desecha cada material y cómo se tratan luego esos desechos</a:t>
            </a:r>
          </a:p>
          <a:p>
            <a:pPr indent="-457200" algn="just">
              <a:lnSpc>
                <a:spcPct val="110000"/>
              </a:lnSpc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</a:pPr>
            <a:r>
              <a:rPr lang="es-MX" altLang="es-AR" sz="2800" b="1" dirty="0">
                <a:latin typeface="Cambria" panose="02040503050406030204" pitchFamily="18" charset="0"/>
              </a:rPr>
              <a:t> Transporte adecuado de todo material químico o biológico: </a:t>
            </a:r>
            <a:r>
              <a:rPr lang="es-MX" altLang="es-AR" sz="2800" dirty="0">
                <a:latin typeface="Cambria" panose="02040503050406030204" pitchFamily="18" charset="0"/>
              </a:rPr>
              <a:t>seguro para el entorno y las personas</a:t>
            </a:r>
            <a:endParaRPr lang="es-AR" altLang="es-AR" sz="2800" dirty="0">
              <a:latin typeface="Cambria" panose="02040503050406030204" pitchFamily="18" charset="0"/>
            </a:endParaRPr>
          </a:p>
          <a:p>
            <a:pPr indent="-457200" algn="just">
              <a:lnSpc>
                <a:spcPct val="110000"/>
              </a:lnSpc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</a:pPr>
            <a:r>
              <a:rPr lang="es-AR" altLang="es-AR" sz="2800" b="1" dirty="0">
                <a:latin typeface="Cambria" panose="02040503050406030204" pitchFamily="18" charset="0"/>
              </a:rPr>
              <a:t>La seguridad de todos los trabajadores</a:t>
            </a:r>
            <a:r>
              <a:rPr lang="es-AR" altLang="es-AR" sz="2800" dirty="0">
                <a:latin typeface="Cambria" panose="02040503050406030204" pitchFamily="18" charset="0"/>
              </a:rPr>
              <a:t> de ese ámbito (bioquímicos, farmacéuticos, investigadores, médicos, técnicos, personal de limpieza, etc.).</a:t>
            </a:r>
          </a:p>
          <a:p>
            <a:pPr indent="-457200" algn="just">
              <a:lnSpc>
                <a:spcPct val="110000"/>
              </a:lnSpc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</a:pPr>
            <a:r>
              <a:rPr lang="es-AR" altLang="es-AR" sz="2800" b="1" dirty="0">
                <a:latin typeface="Cambria" panose="02040503050406030204" pitchFamily="18" charset="0"/>
              </a:rPr>
              <a:t>El uso de sustancias químicas que puedan afectar a los seres vivos</a:t>
            </a:r>
            <a:r>
              <a:rPr lang="es-AR" altLang="es-AR" sz="2800" dirty="0">
                <a:latin typeface="Cambria" panose="02040503050406030204" pitchFamily="18" charset="0"/>
              </a:rPr>
              <a:t>, causándoles un daño agudo, crónico o toxicidad acumulativa, tener efectos corrosivos, explosivos, causar quemaduras por fuego o alterar el medio ambiente.</a:t>
            </a:r>
          </a:p>
        </p:txBody>
      </p:sp>
    </p:spTree>
    <p:extLst>
      <p:ext uri="{BB962C8B-B14F-4D97-AF65-F5344CB8AC3E}">
        <p14:creationId xmlns:p14="http://schemas.microsoft.com/office/powerpoint/2010/main" val="4031258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72872" y="3736876"/>
            <a:ext cx="1166428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4400" dirty="0"/>
              <a:t>La Prevención es “El conjunto de actividades o medidas adoptadas o previstas en todas las fases de actividades de la organización, con el fin de evitar o disminuir los riesgos derivados del trabajo” </a:t>
            </a:r>
            <a:endParaRPr lang="es-AR" sz="4400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7624" y="139532"/>
            <a:ext cx="3593982" cy="3288111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2197288" y="21367"/>
            <a:ext cx="530897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6600" b="1" i="1" dirty="0"/>
              <a:t>PREVENCIÓN</a:t>
            </a:r>
            <a:endParaRPr lang="es-AR" sz="6600" b="1" i="1" dirty="0"/>
          </a:p>
        </p:txBody>
      </p:sp>
    </p:spTree>
    <p:extLst>
      <p:ext uri="{BB962C8B-B14F-4D97-AF65-F5344CB8AC3E}">
        <p14:creationId xmlns:p14="http://schemas.microsoft.com/office/powerpoint/2010/main" val="3693148563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1304088" y="257950"/>
            <a:ext cx="9304422" cy="1077218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tabLst>
                <a:tab pos="3365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tabLst>
                <a:tab pos="3365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tabLst>
                <a:tab pos="3365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tabLst>
                <a:tab pos="3365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tabLst>
                <a:tab pos="3365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3365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3365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3365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3365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defTabSz="914400" eaLnBrk="1" hangingPunct="1">
              <a:spcBef>
                <a:spcPct val="0"/>
              </a:spcBef>
            </a:pPr>
            <a:r>
              <a:rPr lang="es-AR" altLang="es-AR" sz="2800" b="1" cap="all" dirty="0">
                <a:latin typeface="+mj-lt"/>
                <a:ea typeface="+mj-ea"/>
                <a:cs typeface="+mj-cs"/>
              </a:rPr>
              <a:t>Establecer, cumplir y hacer cumplir normas de </a:t>
            </a:r>
            <a:r>
              <a:rPr lang="es-AR" altLang="es-AR" sz="3600" b="1" cap="all" dirty="0">
                <a:latin typeface="+mj-lt"/>
                <a:ea typeface="+mj-ea"/>
                <a:cs typeface="+mj-cs"/>
              </a:rPr>
              <a:t>bioseguridad</a:t>
            </a:r>
            <a:endParaRPr lang="es-ES" altLang="es-AR" sz="3600" b="1" cap="all" dirty="0">
              <a:latin typeface="+mj-lt"/>
              <a:ea typeface="+mj-ea"/>
              <a:cs typeface="+mj-cs"/>
            </a:endParaRP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3024187" y="2430463"/>
            <a:ext cx="64484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AR" altLang="es-AR" sz="2700" dirty="0">
                <a:latin typeface="Cambria" panose="02040503050406030204" pitchFamily="18" charset="0"/>
              </a:rPr>
              <a:t>Es un</a:t>
            </a:r>
            <a:r>
              <a:rPr lang="es-AR" altLang="es-AR" sz="2700" b="1" dirty="0">
                <a:solidFill>
                  <a:srgbClr val="00CC00"/>
                </a:solidFill>
                <a:latin typeface="Cambria" panose="02040503050406030204" pitchFamily="18" charset="0"/>
              </a:rPr>
              <a:t> </a:t>
            </a:r>
            <a:r>
              <a:rPr lang="es-AR" altLang="es-AR" sz="3200" b="1" dirty="0">
                <a:solidFill>
                  <a:srgbClr val="FF0000"/>
                </a:solidFill>
                <a:latin typeface="Cambria" panose="02040503050406030204" pitchFamily="18" charset="0"/>
              </a:rPr>
              <a:t>DERECHO </a:t>
            </a:r>
            <a:r>
              <a:rPr lang="es-AR" altLang="es-AR" sz="2700" dirty="0">
                <a:latin typeface="Cambria" panose="02040503050406030204" pitchFamily="18" charset="0"/>
              </a:rPr>
              <a:t>y un </a:t>
            </a:r>
            <a:r>
              <a:rPr lang="es-AR" altLang="es-AR" sz="3200" b="1" dirty="0">
                <a:solidFill>
                  <a:srgbClr val="000066"/>
                </a:solidFill>
                <a:latin typeface="Cambria" panose="02040503050406030204" pitchFamily="18" charset="0"/>
              </a:rPr>
              <a:t>DEBER </a:t>
            </a:r>
            <a:r>
              <a:rPr lang="es-AR" altLang="es-AR" sz="2700" dirty="0">
                <a:latin typeface="Cambria" panose="02040503050406030204" pitchFamily="18" charset="0"/>
              </a:rPr>
              <a:t>de:</a:t>
            </a:r>
            <a:endParaRPr lang="es-ES" altLang="es-AR" sz="2700" dirty="0">
              <a:latin typeface="Cambria" panose="02040503050406030204" pitchFamily="18" charset="0"/>
            </a:endParaRPr>
          </a:p>
        </p:txBody>
      </p:sp>
      <p:sp>
        <p:nvSpPr>
          <p:cNvPr id="16389" name="AutoShape 11"/>
          <p:cNvSpPr>
            <a:spLocks noChangeArrowheads="1"/>
          </p:cNvSpPr>
          <p:nvPr/>
        </p:nvSpPr>
        <p:spPr bwMode="auto">
          <a:xfrm>
            <a:off x="5664199" y="1366045"/>
            <a:ext cx="584201" cy="910430"/>
          </a:xfrm>
          <a:prstGeom prst="downArrow">
            <a:avLst>
              <a:gd name="adj1" fmla="val 50000"/>
              <a:gd name="adj2" fmla="val 39230"/>
            </a:avLst>
          </a:prstGeom>
          <a:solidFill>
            <a:srgbClr val="000080"/>
          </a:solidFill>
          <a:ln w="19050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eaLnBrk="1" hangingPunct="1"/>
            <a:endParaRPr lang="es-AR" altLang="es-AR"/>
          </a:p>
        </p:txBody>
      </p:sp>
      <p:sp>
        <p:nvSpPr>
          <p:cNvPr id="16390" name="Rectangle 5"/>
          <p:cNvSpPr>
            <a:spLocks noChangeArrowheads="1"/>
          </p:cNvSpPr>
          <p:nvPr/>
        </p:nvSpPr>
        <p:spPr bwMode="auto">
          <a:xfrm>
            <a:off x="478234" y="3171827"/>
            <a:ext cx="11713766" cy="2751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just">
              <a:lnSpc>
                <a:spcPct val="110000"/>
              </a:lnSpc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</a:pPr>
            <a:r>
              <a:rPr lang="es-AR" altLang="es-AR" sz="3200" dirty="0">
                <a:latin typeface="Cambria" panose="02040503050406030204" pitchFamily="18" charset="0"/>
              </a:rPr>
              <a:t> Los trabajadores de la salud, en todos sus ámbitos</a:t>
            </a:r>
            <a:endParaRPr lang="es-ES" altLang="es-AR" sz="3200" dirty="0">
              <a:latin typeface="Cambria" panose="02040503050406030204" pitchFamily="18" charset="0"/>
            </a:endParaRPr>
          </a:p>
          <a:p>
            <a:pPr indent="-457200" algn="just">
              <a:lnSpc>
                <a:spcPct val="110000"/>
              </a:lnSpc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</a:pPr>
            <a:r>
              <a:rPr lang="es-AR" altLang="es-AR" sz="3200" dirty="0">
                <a:latin typeface="Cambria" panose="02040503050406030204" pitchFamily="18" charset="0"/>
              </a:rPr>
              <a:t>Investigadores y técnicos de laboratorios de todo tipo</a:t>
            </a:r>
            <a:endParaRPr lang="es-ES" altLang="es-AR" sz="3200" dirty="0">
              <a:latin typeface="Cambria" panose="02040503050406030204" pitchFamily="18" charset="0"/>
            </a:endParaRPr>
          </a:p>
          <a:p>
            <a:pPr algn="just">
              <a:lnSpc>
                <a:spcPct val="110000"/>
              </a:lnSpc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</a:pPr>
            <a:r>
              <a:rPr lang="es-AR" altLang="es-AR" sz="3200" dirty="0">
                <a:latin typeface="Cambria" panose="02040503050406030204" pitchFamily="18" charset="0"/>
              </a:rPr>
              <a:t> los pacientes que concurren a un establecimiento de salud  y la población en general, por si misma y por el medio ambiente</a:t>
            </a:r>
            <a:endParaRPr lang="es-ES" altLang="es-AR" sz="3200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7587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214651" y="-136477"/>
            <a:ext cx="101948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4800" b="1" i="1" dirty="0"/>
              <a:t>PRINCIPIOS DE LA ACCIÓN PREVENTIVA</a:t>
            </a:r>
            <a:endParaRPr lang="es-AR" sz="4800" b="1" i="1" dirty="0"/>
          </a:p>
        </p:txBody>
      </p:sp>
      <p:sp>
        <p:nvSpPr>
          <p:cNvPr id="3" name="Rectángulo 2"/>
          <p:cNvSpPr/>
          <p:nvPr/>
        </p:nvSpPr>
        <p:spPr>
          <a:xfrm>
            <a:off x="271819" y="694520"/>
            <a:ext cx="11629030" cy="59523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10000"/>
              </a:lnSpc>
              <a:spcBef>
                <a:spcPct val="50000"/>
              </a:spcBef>
              <a:buClr>
                <a:srgbClr val="000066"/>
              </a:buClr>
            </a:pPr>
            <a:r>
              <a:rPr lang="es-MX" sz="2800" b="1" i="1" dirty="0">
                <a:latin typeface="Cambria" panose="02040503050406030204" pitchFamily="18" charset="0"/>
                <a:cs typeface="Times New Roman" panose="02020603050405020304" pitchFamily="18" charset="0"/>
              </a:rPr>
              <a:t>La Prevención de Riesgos Laborales es un deber general de todos, cuyos principios son:</a:t>
            </a:r>
          </a:p>
          <a:p>
            <a:pPr algn="just" eaLnBrk="0" hangingPunct="0">
              <a:spcBef>
                <a:spcPct val="50000"/>
              </a:spcBef>
              <a:buClr>
                <a:srgbClr val="000066"/>
              </a:buClr>
            </a:pPr>
            <a:endParaRPr lang="es-MX" sz="800" b="1" i="1" dirty="0"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indent="-457200" algn="just" eaLnBrk="0" hangingPunct="0">
              <a:lnSpc>
                <a:spcPct val="110000"/>
              </a:lnSpc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</a:pPr>
            <a:r>
              <a:rPr lang="es-MX" sz="2400" b="1" dirty="0">
                <a:latin typeface="Cambria" panose="02040503050406030204" pitchFamily="18" charset="0"/>
                <a:cs typeface="Times New Roman" panose="02020603050405020304" pitchFamily="18" charset="0"/>
              </a:rPr>
              <a:t>Evitar los riesgos. </a:t>
            </a:r>
          </a:p>
          <a:p>
            <a:pPr indent="-457200" algn="just" eaLnBrk="0" hangingPunct="0">
              <a:lnSpc>
                <a:spcPct val="110000"/>
              </a:lnSpc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</a:pPr>
            <a:r>
              <a:rPr lang="es-MX" sz="2400" b="1" dirty="0">
                <a:latin typeface="Cambria" panose="02040503050406030204" pitchFamily="18" charset="0"/>
                <a:cs typeface="Times New Roman" panose="02020603050405020304" pitchFamily="18" charset="0"/>
              </a:rPr>
              <a:t>Evaluar los riesgos que no se puedan evitar. </a:t>
            </a:r>
          </a:p>
          <a:p>
            <a:pPr indent="-457200" algn="just" eaLnBrk="0" hangingPunct="0">
              <a:lnSpc>
                <a:spcPct val="110000"/>
              </a:lnSpc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</a:pPr>
            <a:r>
              <a:rPr lang="es-MX" sz="2400" b="1" dirty="0">
                <a:latin typeface="Cambria" panose="02040503050406030204" pitchFamily="18" charset="0"/>
                <a:cs typeface="Times New Roman" panose="02020603050405020304" pitchFamily="18" charset="0"/>
              </a:rPr>
              <a:t>Combatir los riesgos en su origen. </a:t>
            </a:r>
          </a:p>
          <a:p>
            <a:pPr indent="-457200" algn="just" eaLnBrk="0" hangingPunct="0">
              <a:lnSpc>
                <a:spcPct val="110000"/>
              </a:lnSpc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</a:pPr>
            <a:r>
              <a:rPr lang="es-MX" sz="2400" b="1" dirty="0">
                <a:latin typeface="Cambria" panose="02040503050406030204" pitchFamily="18" charset="0"/>
                <a:cs typeface="Times New Roman" panose="02020603050405020304" pitchFamily="18" charset="0"/>
              </a:rPr>
              <a:t>Adaptar el trabajo a la persona. </a:t>
            </a:r>
          </a:p>
          <a:p>
            <a:pPr indent="-457200" algn="just" eaLnBrk="0" hangingPunct="0">
              <a:lnSpc>
                <a:spcPct val="110000"/>
              </a:lnSpc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</a:pPr>
            <a:r>
              <a:rPr lang="es-MX" sz="2400" b="1" dirty="0">
                <a:latin typeface="Cambria" panose="02040503050406030204" pitchFamily="18" charset="0"/>
                <a:cs typeface="Times New Roman" panose="02020603050405020304" pitchFamily="18" charset="0"/>
              </a:rPr>
              <a:t>Tener en cuenta la evolución de la técnica. </a:t>
            </a:r>
          </a:p>
          <a:p>
            <a:pPr indent="-457200" algn="just" eaLnBrk="0" hangingPunct="0">
              <a:lnSpc>
                <a:spcPct val="110000"/>
              </a:lnSpc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</a:pPr>
            <a:r>
              <a:rPr lang="es-MX" sz="2400" b="1" dirty="0">
                <a:latin typeface="Cambria" panose="02040503050406030204" pitchFamily="18" charset="0"/>
                <a:cs typeface="Times New Roman" panose="02020603050405020304" pitchFamily="18" charset="0"/>
              </a:rPr>
              <a:t>Sustituir lo peligroso por lo que entrañe poco o ningún peligro. </a:t>
            </a:r>
          </a:p>
          <a:p>
            <a:pPr indent="-457200" algn="just" eaLnBrk="0" hangingPunct="0">
              <a:lnSpc>
                <a:spcPct val="110000"/>
              </a:lnSpc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</a:pPr>
            <a:r>
              <a:rPr lang="es-MX" sz="2400" b="1" dirty="0">
                <a:latin typeface="Cambria" panose="02040503050406030204" pitchFamily="18" charset="0"/>
                <a:cs typeface="Times New Roman" panose="02020603050405020304" pitchFamily="18" charset="0"/>
              </a:rPr>
              <a:t>Adoptar las medidas que antepongan la protección colectiva a la individual. </a:t>
            </a:r>
          </a:p>
          <a:p>
            <a:pPr indent="-457200" algn="just" eaLnBrk="0" hangingPunct="0">
              <a:lnSpc>
                <a:spcPct val="110000"/>
              </a:lnSpc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</a:pPr>
            <a:r>
              <a:rPr lang="es-MX" sz="2400" b="1" dirty="0">
                <a:latin typeface="Cambria" panose="02040503050406030204" pitchFamily="18" charset="0"/>
                <a:cs typeface="Times New Roman" panose="02020603050405020304" pitchFamily="18" charset="0"/>
              </a:rPr>
              <a:t>Dar las debidas instrucciones a los trabajadores.</a:t>
            </a:r>
            <a:endParaRPr lang="es-AR" sz="2400" b="1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1803" y="1294467"/>
            <a:ext cx="3807726" cy="3550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28555"/>
      </p:ext>
    </p:extLst>
  </p:cSld>
  <p:clrMapOvr>
    <a:masterClrMapping/>
  </p:clrMapOvr>
  <p:transition spd="slow">
    <p:randomBar dir="vert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856096" y="0"/>
            <a:ext cx="925318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6600" b="1" i="1" dirty="0"/>
              <a:t>GESTIÓN PREVENTIVA</a:t>
            </a:r>
          </a:p>
        </p:txBody>
      </p:sp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1031936579"/>
              </p:ext>
            </p:extLst>
          </p:nvPr>
        </p:nvGraphicFramePr>
        <p:xfrm>
          <a:off x="1856096" y="1107996"/>
          <a:ext cx="889834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CuadroTexto 3"/>
          <p:cNvSpPr txBox="1"/>
          <p:nvPr/>
        </p:nvSpPr>
        <p:spPr>
          <a:xfrm>
            <a:off x="5370394" y="2429301"/>
            <a:ext cx="186974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800" b="1" dirty="0"/>
              <a:t>Programa de prevención de Riesgos Laborales</a:t>
            </a:r>
            <a:endParaRPr lang="es-AR" sz="2800" b="1" dirty="0"/>
          </a:p>
        </p:txBody>
      </p:sp>
    </p:spTree>
    <p:extLst>
      <p:ext uri="{BB962C8B-B14F-4D97-AF65-F5344CB8AC3E}">
        <p14:creationId xmlns:p14="http://schemas.microsoft.com/office/powerpoint/2010/main" val="3227047744"/>
      </p:ext>
    </p:extLst>
  </p:cSld>
  <p:clrMapOvr>
    <a:masterClrMapping/>
  </p:clrMapOvr>
  <p:transition spd="slow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6025" y="219808"/>
            <a:ext cx="9759950" cy="1773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Rectángulo"/>
          <p:cNvSpPr/>
          <p:nvPr/>
        </p:nvSpPr>
        <p:spPr>
          <a:xfrm>
            <a:off x="703385" y="1453662"/>
            <a:ext cx="10843846" cy="475956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MX" sz="3600" dirty="0"/>
          </a:p>
          <a:p>
            <a:pPr algn="ctr"/>
            <a:endParaRPr lang="es-MX" sz="3600" dirty="0"/>
          </a:p>
          <a:p>
            <a:pPr algn="ctr"/>
            <a:endParaRPr lang="es-MX" sz="3600" dirty="0"/>
          </a:p>
          <a:p>
            <a:pPr algn="ctr"/>
            <a:endParaRPr lang="es-MX" sz="3600" dirty="0"/>
          </a:p>
          <a:p>
            <a:pPr algn="ctr"/>
            <a:endParaRPr lang="es-MX" sz="3600" dirty="0"/>
          </a:p>
          <a:p>
            <a:pPr algn="ctr"/>
            <a:endParaRPr lang="es-MX" sz="3600" dirty="0"/>
          </a:p>
          <a:p>
            <a:pPr algn="r"/>
            <a:r>
              <a:rPr lang="es-MX" sz="3600" b="1" dirty="0"/>
              <a:t>INFORMACIÓN</a:t>
            </a:r>
          </a:p>
          <a:p>
            <a:pPr marL="457200" indent="-457200">
              <a:buFont typeface="Wingdings" pitchFamily="2" charset="2"/>
              <a:buChar char="v"/>
            </a:pPr>
            <a:r>
              <a:rPr lang="es-MX" sz="3200" dirty="0">
                <a:latin typeface="Cambria" pitchFamily="18" charset="0"/>
                <a:ea typeface="Cambria" pitchFamily="18" charset="0"/>
              </a:rPr>
              <a:t>Informarse sobre medidas básicas de seguridad: Instalaciones de los Laboratorios, productos químicos que se manejan y operaciones que se llevan a cabo en dichos laboratorios. </a:t>
            </a:r>
          </a:p>
          <a:p>
            <a:pPr marL="457200" indent="-457200">
              <a:buFont typeface="Wingdings" pitchFamily="2" charset="2"/>
              <a:buChar char="v"/>
            </a:pPr>
            <a:r>
              <a:rPr lang="es-MX" sz="3200" dirty="0">
                <a:latin typeface="Cambria" pitchFamily="18" charset="0"/>
                <a:ea typeface="Cambria" pitchFamily="18" charset="0"/>
              </a:rPr>
              <a:t> Leer las etiquetas de seguridad: Las botellas de reactivos contienen pictogramas y frases que informan la peligrosidad, uso correcto y medidas a tomar en caso de ingestión, inhalación, etc. </a:t>
            </a:r>
          </a:p>
          <a:p>
            <a:endParaRPr lang="es-MX" sz="3200" dirty="0">
              <a:latin typeface="Cambria" pitchFamily="18" charset="0"/>
              <a:ea typeface="Cambria" pitchFamily="18" charset="0"/>
            </a:endParaRPr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101331954"/>
      </p:ext>
    </p:extLst>
  </p:cSld>
  <p:clrMapOvr>
    <a:masterClrMapping/>
  </p:clrMapOvr>
  <p:transition spd="slow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856096" y="0"/>
            <a:ext cx="925318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6600" b="1" i="1" dirty="0"/>
              <a:t>MEDIDAS DE PREVENCIÓN</a:t>
            </a:r>
          </a:p>
        </p:txBody>
      </p:sp>
      <p:sp>
        <p:nvSpPr>
          <p:cNvPr id="3" name="Rectángulo 2"/>
          <p:cNvSpPr/>
          <p:nvPr/>
        </p:nvSpPr>
        <p:spPr>
          <a:xfrm>
            <a:off x="5969876" y="1107996"/>
            <a:ext cx="575907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AR" sz="4000" b="1" i="1">
                <a:solidFill>
                  <a:schemeClr val="tx2">
                    <a:lumMod val="50000"/>
                  </a:schemeClr>
                </a:solidFill>
              </a:rPr>
              <a:t>ELEMENTOS DE SEGURIDAD</a:t>
            </a:r>
            <a:endParaRPr lang="es-AR" sz="4000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60256" y="1939731"/>
            <a:ext cx="8506228" cy="3588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 algn="just" eaLnBrk="0" hangingPunct="0">
              <a:lnSpc>
                <a:spcPct val="110000"/>
              </a:lnSpc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</a:pPr>
            <a:r>
              <a:rPr lang="es-MX" sz="3200" dirty="0">
                <a:latin typeface="Cambria" panose="02040503050406030204" pitchFamily="18" charset="0"/>
                <a:cs typeface="Times New Roman" panose="02020603050405020304" pitchFamily="18" charset="0"/>
              </a:rPr>
              <a:t>Antes de empezar el trabajo en el laboratorio familiarizarse con los elementos de seguridad disponibles. </a:t>
            </a:r>
          </a:p>
          <a:p>
            <a:pPr indent="-457200" algn="just" eaLnBrk="0" hangingPunct="0">
              <a:lnSpc>
                <a:spcPct val="110000"/>
              </a:lnSpc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</a:pPr>
            <a:r>
              <a:rPr lang="es-MX" sz="3200" dirty="0">
                <a:latin typeface="Cambria" panose="02040503050406030204" pitchFamily="18" charset="0"/>
                <a:cs typeface="Times New Roman" panose="02020603050405020304" pitchFamily="18" charset="0"/>
              </a:rPr>
              <a:t>Localizar salidas principales y de emergencia, extintores, kits de contingencia, kits de primeros auxilios. 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0493" y="2101516"/>
            <a:ext cx="3481507" cy="4756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697822"/>
      </p:ext>
    </p:extLst>
  </p:cSld>
  <p:clrMapOvr>
    <a:masterClrMapping/>
  </p:clrMapOvr>
  <p:transition spd="slow">
    <p:wheel spokes="1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856096" y="0"/>
            <a:ext cx="925318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6600" b="1" i="1" dirty="0"/>
              <a:t>MEDIDAS DE PREVENCIÓN</a:t>
            </a:r>
          </a:p>
        </p:txBody>
      </p:sp>
      <p:sp>
        <p:nvSpPr>
          <p:cNvPr id="3" name="Rectángulo 2"/>
          <p:cNvSpPr/>
          <p:nvPr/>
        </p:nvSpPr>
        <p:spPr>
          <a:xfrm>
            <a:off x="3740071" y="1124171"/>
            <a:ext cx="845192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AR" sz="4000" b="1" i="1" dirty="0">
                <a:solidFill>
                  <a:schemeClr val="tx2">
                    <a:lumMod val="50000"/>
                  </a:schemeClr>
                </a:solidFill>
              </a:rPr>
              <a:t>ELEMENTOS DE PROTECCIÓN PERSONAL</a:t>
            </a:r>
          </a:p>
        </p:txBody>
      </p:sp>
      <p:sp>
        <p:nvSpPr>
          <p:cNvPr id="4" name="Rectángulo 3"/>
          <p:cNvSpPr/>
          <p:nvPr/>
        </p:nvSpPr>
        <p:spPr>
          <a:xfrm>
            <a:off x="60256" y="1939731"/>
            <a:ext cx="838770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 algn="just" eaLnBrk="0" hangingPunct="0"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  <a:tabLst>
                <a:tab pos="96838" algn="l"/>
              </a:tabLst>
            </a:pPr>
            <a:r>
              <a:rPr lang="es-MX" sz="2400" dirty="0">
                <a:latin typeface="Cambria" panose="02040503050406030204" pitchFamily="18" charset="0"/>
                <a:cs typeface="Times New Roman" panose="02020603050405020304" pitchFamily="18" charset="0"/>
              </a:rPr>
              <a:t>Utilizar antiparras de seguridad para evitar salpicaduras.</a:t>
            </a:r>
          </a:p>
          <a:p>
            <a:pPr indent="-457200" algn="just" eaLnBrk="0" hangingPunct="0"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</a:pPr>
            <a:r>
              <a:rPr lang="es-MX" sz="2400" dirty="0">
                <a:latin typeface="Cambria" panose="02040503050406030204" pitchFamily="18" charset="0"/>
                <a:cs typeface="Times New Roman" panose="02020603050405020304" pitchFamily="18" charset="0"/>
              </a:rPr>
              <a:t>No utilizar lentes de contacto.</a:t>
            </a:r>
          </a:p>
          <a:p>
            <a:pPr indent="-457200" algn="just" eaLnBrk="0" hangingPunct="0"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</a:pPr>
            <a:r>
              <a:rPr lang="es-MX" sz="2400" dirty="0">
                <a:latin typeface="Cambria" panose="02040503050406030204" pitchFamily="18" charset="0"/>
                <a:cs typeface="Times New Roman" panose="02020603050405020304" pitchFamily="18" charset="0"/>
              </a:rPr>
              <a:t>Se debe usar bata o guardapolvo en el laboratorio.</a:t>
            </a:r>
          </a:p>
          <a:p>
            <a:pPr indent="-457200" algn="just" eaLnBrk="0" hangingPunct="0"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</a:pPr>
            <a:r>
              <a:rPr lang="es-MX" sz="2400" dirty="0">
                <a:latin typeface="Cambria" panose="02040503050406030204" pitchFamily="18" charset="0"/>
                <a:cs typeface="Times New Roman" panose="02020603050405020304" pitchFamily="18" charset="0"/>
              </a:rPr>
              <a:t>No llevar ropa corta.</a:t>
            </a:r>
          </a:p>
          <a:p>
            <a:pPr indent="-457200" algn="just" eaLnBrk="0" hangingPunct="0"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</a:pPr>
            <a:r>
              <a:rPr lang="es-MX" sz="2400" dirty="0">
                <a:latin typeface="Cambria" panose="02040503050406030204" pitchFamily="18" charset="0"/>
                <a:cs typeface="Times New Roman" panose="02020603050405020304" pitchFamily="18" charset="0"/>
              </a:rPr>
              <a:t>Las mujeres no deben usar el cabello suelto</a:t>
            </a:r>
          </a:p>
          <a:p>
            <a:pPr indent="-457200" algn="just" eaLnBrk="0" hangingPunct="0"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</a:pPr>
            <a:r>
              <a:rPr lang="es-MX" sz="2400" dirty="0">
                <a:latin typeface="Cambria" panose="02040503050406030204" pitchFamily="18" charset="0"/>
                <a:cs typeface="Times New Roman" panose="02020603050405020304" pitchFamily="18" charset="0"/>
              </a:rPr>
              <a:t>Utilizar guantes, sobretodo cuando se utilizan sustancias corrosivas o tóxicas. </a:t>
            </a:r>
          </a:p>
          <a:p>
            <a:pPr indent="-457200" algn="just" eaLnBrk="0" hangingPunct="0"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</a:pPr>
            <a:r>
              <a:rPr lang="es-MX" sz="2400" dirty="0">
                <a:latin typeface="Cambria" panose="02040503050406030204" pitchFamily="18" charset="0"/>
                <a:cs typeface="Times New Roman" panose="02020603050405020304" pitchFamily="18" charset="0"/>
              </a:rPr>
              <a:t>Evitar que las mangas, puños o pulseras estén cerca de las llamas o de la máquina eléctrica en funcionamiento.</a:t>
            </a:r>
            <a:endParaRPr lang="es-AR" sz="2400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7964" y="1848232"/>
            <a:ext cx="3744036" cy="499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357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3230" y="1505318"/>
            <a:ext cx="7324725" cy="3570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333" y="1"/>
            <a:ext cx="9759950" cy="1418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6817" y="974115"/>
            <a:ext cx="5205046" cy="620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67538" y="5292881"/>
            <a:ext cx="11584325" cy="109024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indent="-457200" algn="just" eaLnBrk="0" hangingPunct="0">
              <a:lnSpc>
                <a:spcPct val="110000"/>
              </a:lnSpc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</a:pPr>
            <a:r>
              <a:rPr lang="es-MX" sz="2800" dirty="0">
                <a:solidFill>
                  <a:schemeClr val="tx1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Entrega de EPP debe estar registrado en Planillas de Res 299/11</a:t>
            </a:r>
            <a:endParaRPr lang="es-AR" sz="2800" dirty="0">
              <a:solidFill>
                <a:schemeClr val="tx1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1992114"/>
      </p:ext>
    </p:extLst>
  </p:cSld>
  <p:clrMapOvr>
    <a:masterClrMapping/>
  </p:clrMapOvr>
  <p:transition spd="slow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856096" y="0"/>
            <a:ext cx="925318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6600" b="1" i="1" dirty="0"/>
              <a:t>MEDIDAS DE PREVENCIÓN</a:t>
            </a:r>
          </a:p>
        </p:txBody>
      </p:sp>
      <p:sp>
        <p:nvSpPr>
          <p:cNvPr id="3" name="Rectángulo 2"/>
          <p:cNvSpPr/>
          <p:nvPr/>
        </p:nvSpPr>
        <p:spPr>
          <a:xfrm>
            <a:off x="6304474" y="904267"/>
            <a:ext cx="458811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AR" sz="4000" b="1" i="1" dirty="0">
                <a:solidFill>
                  <a:schemeClr val="tx2">
                    <a:lumMod val="50000"/>
                  </a:schemeClr>
                </a:solidFill>
              </a:rPr>
              <a:t>NORMAS HIGIÉNICAS</a:t>
            </a:r>
          </a:p>
        </p:txBody>
      </p:sp>
      <p:sp>
        <p:nvSpPr>
          <p:cNvPr id="4" name="Rectángulo 3"/>
          <p:cNvSpPr/>
          <p:nvPr/>
        </p:nvSpPr>
        <p:spPr>
          <a:xfrm>
            <a:off x="0" y="1595021"/>
            <a:ext cx="8069179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 algn="just" eaLnBrk="0" hangingPunct="0"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  <a:tabLst>
                <a:tab pos="96838" algn="l"/>
              </a:tabLst>
            </a:pPr>
            <a:r>
              <a:rPr lang="es-MX" sz="3200" dirty="0">
                <a:latin typeface="Cambria" panose="02040503050406030204" pitchFamily="18" charset="0"/>
                <a:cs typeface="Times New Roman" panose="02020603050405020304" pitchFamily="18" charset="0"/>
              </a:rPr>
              <a:t>No comer ni beber en el laboratorio.</a:t>
            </a:r>
          </a:p>
          <a:p>
            <a:pPr indent="-457200" algn="just" eaLnBrk="0" hangingPunct="0"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  <a:tabLst>
                <a:tab pos="96838" algn="l"/>
              </a:tabLst>
            </a:pPr>
            <a:r>
              <a:rPr lang="es-MX" sz="3200" dirty="0">
                <a:latin typeface="Cambria" panose="02040503050406030204" pitchFamily="18" charset="0"/>
                <a:cs typeface="Times New Roman" panose="02020603050405020304" pitchFamily="18" charset="0"/>
              </a:rPr>
              <a:t>Los recipiente de laboratorio nunca deben  utilizarse para el consumo y conservación de alimentos y bebidas, tampoco las heladeras u otras instalaciones destinadas al empleo de los laboratorio. </a:t>
            </a:r>
          </a:p>
          <a:p>
            <a:pPr indent="-457200" algn="just" eaLnBrk="0" hangingPunct="0"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  <a:tabLst>
                <a:tab pos="96838" algn="l"/>
              </a:tabLst>
            </a:pPr>
            <a:r>
              <a:rPr lang="es-MX" sz="3200" dirty="0">
                <a:latin typeface="Cambria" panose="02040503050406030204" pitchFamily="18" charset="0"/>
                <a:cs typeface="Times New Roman" panose="02020603050405020304" pitchFamily="18" charset="0"/>
              </a:rPr>
              <a:t>Lavarse las manos después de cada procedimiento y antes de salir del laboratorio</a:t>
            </a:r>
          </a:p>
          <a:p>
            <a:pPr indent="-457200" algn="just" eaLnBrk="0" hangingPunct="0"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  <a:tabLst>
                <a:tab pos="96838" algn="l"/>
              </a:tabLst>
            </a:pPr>
            <a:r>
              <a:rPr lang="es-MX" sz="3200" dirty="0">
                <a:latin typeface="Cambria" panose="02040503050406030204" pitchFamily="18" charset="0"/>
                <a:cs typeface="Times New Roman" panose="02020603050405020304" pitchFamily="18" charset="0"/>
              </a:rPr>
              <a:t>No fumar en el laboratorio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6237" y="1595020"/>
            <a:ext cx="3947234" cy="5262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047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856096" y="0"/>
            <a:ext cx="925318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6600" b="1" i="1" dirty="0"/>
              <a:t>MEDIDAS DE PREVENCIÓN</a:t>
            </a:r>
          </a:p>
        </p:txBody>
      </p:sp>
      <p:sp>
        <p:nvSpPr>
          <p:cNvPr id="3" name="Rectángulo 2"/>
          <p:cNvSpPr/>
          <p:nvPr/>
        </p:nvSpPr>
        <p:spPr>
          <a:xfrm>
            <a:off x="7603885" y="1107996"/>
            <a:ext cx="458811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AR" sz="4000" b="1" i="1" dirty="0">
                <a:solidFill>
                  <a:schemeClr val="tx2">
                    <a:lumMod val="50000"/>
                  </a:schemeClr>
                </a:solidFill>
              </a:rPr>
              <a:t>NORMAS HIGIÉNICAS</a:t>
            </a:r>
          </a:p>
        </p:txBody>
      </p:sp>
      <p:sp>
        <p:nvSpPr>
          <p:cNvPr id="4" name="Rectángulo 3"/>
          <p:cNvSpPr/>
          <p:nvPr/>
        </p:nvSpPr>
        <p:spPr>
          <a:xfrm>
            <a:off x="48126" y="1815882"/>
            <a:ext cx="1214387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 algn="just" eaLnBrk="0" hangingPunct="0"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  <a:tabLst>
                <a:tab pos="96838" algn="l"/>
              </a:tabLst>
            </a:pPr>
            <a:r>
              <a:rPr lang="es-MX" sz="3200" dirty="0">
                <a:latin typeface="Cambria" panose="02040503050406030204" pitchFamily="18" charset="0"/>
                <a:cs typeface="Times New Roman" panose="02020603050405020304" pitchFamily="18" charset="0"/>
              </a:rPr>
              <a:t>No inhalar, probar u oler productos químicos si no están debidamente informados</a:t>
            </a:r>
            <a:endParaRPr lang="es-AR" sz="3200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2687" y="2422694"/>
            <a:ext cx="5661187" cy="4245891"/>
          </a:xfrm>
          <a:prstGeom prst="rect">
            <a:avLst/>
          </a:prstGeom>
        </p:spPr>
      </p:pic>
      <p:sp>
        <p:nvSpPr>
          <p:cNvPr id="6" name="Rectángulo 5"/>
          <p:cNvSpPr/>
          <p:nvPr/>
        </p:nvSpPr>
        <p:spPr>
          <a:xfrm>
            <a:off x="0" y="5098925"/>
            <a:ext cx="64665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 algn="just" eaLnBrk="0" hangingPunct="0"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  <a:tabLst>
                <a:tab pos="96838" algn="l"/>
              </a:tabLst>
            </a:pPr>
            <a:r>
              <a:rPr lang="es-MX" sz="3200" dirty="0">
                <a:latin typeface="Cambria" panose="02040503050406030204" pitchFamily="18" charset="0"/>
                <a:cs typeface="Times New Roman" panose="02020603050405020304" pitchFamily="18" charset="0"/>
              </a:rPr>
              <a:t>Todos los productos químicos derramados tienen que ser limpiados inmediatamente.</a:t>
            </a:r>
            <a:endParaRPr lang="es-AR" sz="3200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0" y="3257349"/>
            <a:ext cx="64665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 algn="just" eaLnBrk="0" hangingPunct="0"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  <a:tabLst>
                <a:tab pos="96838" algn="l"/>
              </a:tabLst>
            </a:pPr>
            <a:r>
              <a:rPr lang="es-MX" sz="3200" dirty="0">
                <a:latin typeface="Cambria" panose="02040503050406030204" pitchFamily="18" charset="0"/>
                <a:cs typeface="Times New Roman" panose="02020603050405020304" pitchFamily="18" charset="0"/>
              </a:rPr>
              <a:t>El área de trabajo tiene que mantenerse siempre limpia y ordenada.</a:t>
            </a:r>
          </a:p>
        </p:txBody>
      </p:sp>
    </p:spTree>
    <p:extLst>
      <p:ext uri="{BB962C8B-B14F-4D97-AF65-F5344CB8AC3E}">
        <p14:creationId xmlns:p14="http://schemas.microsoft.com/office/powerpoint/2010/main" val="3286455963"/>
      </p:ext>
    </p:extLst>
  </p:cSld>
  <p:clrMapOvr>
    <a:masterClrMapping/>
  </p:clrMapOvr>
  <p:transition spd="slow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856096" y="0"/>
            <a:ext cx="925318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6600" b="1" i="1" dirty="0"/>
              <a:t>MEDIDAS DE PREVENCIÓN</a:t>
            </a:r>
          </a:p>
        </p:txBody>
      </p:sp>
      <p:sp>
        <p:nvSpPr>
          <p:cNvPr id="3" name="Rectángulo 2"/>
          <p:cNvSpPr/>
          <p:nvPr/>
        </p:nvSpPr>
        <p:spPr>
          <a:xfrm>
            <a:off x="6104021" y="932840"/>
            <a:ext cx="60070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4000" b="1" i="1" dirty="0">
                <a:solidFill>
                  <a:schemeClr val="tx2">
                    <a:lumMod val="50000"/>
                  </a:schemeClr>
                </a:solidFill>
              </a:rPr>
              <a:t>MANIPULACIÓN DE VIDRIOS</a:t>
            </a:r>
            <a:endParaRPr lang="es-AR" sz="4000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16043" y="1725607"/>
            <a:ext cx="12175957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 algn="just" eaLnBrk="0" hangingPunct="0"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  <a:tabLst>
                <a:tab pos="96838" algn="l"/>
              </a:tabLst>
            </a:pPr>
            <a:r>
              <a:rPr lang="es-MX" sz="3200" dirty="0">
                <a:latin typeface="Cambria" panose="02040503050406030204" pitchFamily="18" charset="0"/>
                <a:cs typeface="Times New Roman" panose="02020603050405020304" pitchFamily="18" charset="0"/>
              </a:rPr>
              <a:t>No usar nunca equipo de vidrio que esté agrietado o roto.</a:t>
            </a:r>
          </a:p>
          <a:p>
            <a:pPr indent="-457200" algn="just" eaLnBrk="0" hangingPunct="0"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  <a:tabLst>
                <a:tab pos="96838" algn="l"/>
              </a:tabLst>
            </a:pPr>
            <a:r>
              <a:rPr lang="es-MX" sz="3200" dirty="0">
                <a:latin typeface="Cambria" panose="02040503050406030204" pitchFamily="18" charset="0"/>
                <a:cs typeface="Times New Roman" panose="02020603050405020304" pitchFamily="18" charset="0"/>
              </a:rPr>
              <a:t>Nunca forzar un tubo de vidrio, ya que, en caso de ruptura, los cortes pueden ser graves.</a:t>
            </a:r>
          </a:p>
          <a:p>
            <a:pPr indent="-457200" algn="just" eaLnBrk="0" hangingPunct="0"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  <a:tabLst>
                <a:tab pos="96838" algn="l"/>
              </a:tabLst>
            </a:pPr>
            <a:r>
              <a:rPr lang="es-MX" sz="3200" dirty="0">
                <a:latin typeface="Cambria" panose="02040503050406030204" pitchFamily="18" charset="0"/>
                <a:cs typeface="Times New Roman" panose="02020603050405020304" pitchFamily="18" charset="0"/>
              </a:rPr>
              <a:t>El vidrio caliente debe dejarse apartado encima de una plancha o similar hasta que se enfríe. </a:t>
            </a:r>
          </a:p>
          <a:p>
            <a:pPr indent="-457200" algn="just" eaLnBrk="0" hangingPunct="0"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  <a:tabLst>
                <a:tab pos="96838" algn="l"/>
              </a:tabLst>
            </a:pPr>
            <a:r>
              <a:rPr lang="es-MX" sz="3200" dirty="0">
                <a:latin typeface="Cambria" panose="02040503050406030204" pitchFamily="18" charset="0"/>
                <a:cs typeface="Times New Roman" panose="02020603050405020304" pitchFamily="18" charset="0"/>
              </a:rPr>
              <a:t>Al calentar tubos de ensayo hacerlo agarrándolo por la parte superior y con suave agitación, nunca por la parte inferior  del tubo. Hacerlo en forma inclinada y no apuntar hacia ninguna persona.</a:t>
            </a:r>
          </a:p>
        </p:txBody>
      </p:sp>
    </p:spTree>
    <p:extLst>
      <p:ext uri="{BB962C8B-B14F-4D97-AF65-F5344CB8AC3E}">
        <p14:creationId xmlns:p14="http://schemas.microsoft.com/office/powerpoint/2010/main" val="1877885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856096" y="0"/>
            <a:ext cx="925318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6600" b="1" i="1" dirty="0"/>
              <a:t>MEDIDAS DE PREVENCIÓN</a:t>
            </a:r>
          </a:p>
        </p:txBody>
      </p:sp>
      <p:sp>
        <p:nvSpPr>
          <p:cNvPr id="3" name="Rectángulo 2"/>
          <p:cNvSpPr/>
          <p:nvPr/>
        </p:nvSpPr>
        <p:spPr>
          <a:xfrm>
            <a:off x="6104021" y="754053"/>
            <a:ext cx="60070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4000" b="1" i="1" dirty="0">
                <a:solidFill>
                  <a:schemeClr val="tx2">
                    <a:lumMod val="50000"/>
                  </a:schemeClr>
                </a:solidFill>
              </a:rPr>
              <a:t>MANIPULACIÓN DE VIDRIOS</a:t>
            </a:r>
            <a:endParaRPr lang="es-AR" sz="4000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191830" y="1350429"/>
            <a:ext cx="11919285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 algn="just" eaLnBrk="0" hangingPunct="0">
              <a:spcBef>
                <a:spcPct val="50000"/>
              </a:spcBef>
              <a:spcAft>
                <a:spcPts val="0"/>
              </a:spcAft>
              <a:buClr>
                <a:srgbClr val="000066"/>
              </a:buClr>
              <a:buFont typeface="Wingdings" panose="05000000000000000000" pitchFamily="2" charset="2"/>
              <a:buChar char="v"/>
              <a:tabLst>
                <a:tab pos="96838" algn="l"/>
              </a:tabLst>
            </a:pPr>
            <a:r>
              <a:rPr lang="es-MX" sz="3200" dirty="0">
                <a:latin typeface="Cambria" panose="02040503050406030204" pitchFamily="18" charset="0"/>
                <a:cs typeface="Times New Roman" panose="02020603050405020304" pitchFamily="18" charset="0"/>
              </a:rPr>
              <a:t>Las recomendaciones que se dan a continuación ayudarán a reducir este tipo de accidentes:</a:t>
            </a:r>
            <a:endParaRPr lang="es-AR" sz="3200" dirty="0"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lvl="0" indent="-457200" algn="just" eaLnBrk="0" hangingPunct="0">
              <a:spcBef>
                <a:spcPct val="50000"/>
              </a:spcBef>
              <a:spcAft>
                <a:spcPts val="0"/>
              </a:spcAft>
              <a:buClr>
                <a:srgbClr val="000066"/>
              </a:buClr>
              <a:buFont typeface="Wingdings" panose="05000000000000000000" pitchFamily="2" charset="2"/>
              <a:buChar char="v"/>
              <a:tabLst>
                <a:tab pos="96838" algn="l"/>
              </a:tabLst>
            </a:pPr>
            <a:r>
              <a:rPr lang="es-MX" sz="3200" dirty="0">
                <a:latin typeface="Cambria" panose="02040503050406030204" pitchFamily="18" charset="0"/>
                <a:cs typeface="Times New Roman" panose="02020603050405020304" pitchFamily="18" charset="0"/>
              </a:rPr>
              <a:t>Examinar el estado de las piezas antes de utilizarlas y desechar las que presenten el más mínimo defecto. </a:t>
            </a:r>
            <a:endParaRPr lang="es-AR" sz="3200" dirty="0"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lvl="0" indent="-457200" algn="just" eaLnBrk="0" hangingPunct="0">
              <a:spcBef>
                <a:spcPct val="50000"/>
              </a:spcBef>
              <a:spcAft>
                <a:spcPts val="0"/>
              </a:spcAft>
              <a:buClr>
                <a:srgbClr val="000066"/>
              </a:buClr>
              <a:buFont typeface="Wingdings" panose="05000000000000000000" pitchFamily="2" charset="2"/>
              <a:buChar char="v"/>
              <a:tabLst>
                <a:tab pos="96838" algn="l"/>
              </a:tabLst>
            </a:pPr>
            <a:r>
              <a:rPr lang="es-MX" sz="3200" dirty="0">
                <a:latin typeface="Cambria" panose="02040503050406030204" pitchFamily="18" charset="0"/>
                <a:cs typeface="Times New Roman" panose="02020603050405020304" pitchFamily="18" charset="0"/>
              </a:rPr>
              <a:t>Desechar el material que haya sufrido golpes de cierta consistencia, aunque no se observen grietas o fracturas. </a:t>
            </a:r>
            <a:endParaRPr lang="es-AR" sz="3200" dirty="0"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lvl="0" indent="-457200" algn="just" eaLnBrk="0" hangingPunct="0">
              <a:spcBef>
                <a:spcPct val="50000"/>
              </a:spcBef>
              <a:spcAft>
                <a:spcPts val="0"/>
              </a:spcAft>
              <a:buClr>
                <a:srgbClr val="000066"/>
              </a:buClr>
              <a:buFont typeface="Wingdings" panose="05000000000000000000" pitchFamily="2" charset="2"/>
              <a:buChar char="v"/>
              <a:tabLst>
                <a:tab pos="96838" algn="l"/>
              </a:tabLst>
            </a:pPr>
            <a:r>
              <a:rPr lang="es-MX" sz="3200" dirty="0">
                <a:latin typeface="Cambria" panose="02040503050406030204" pitchFamily="18" charset="0"/>
                <a:cs typeface="Times New Roman" panose="02020603050405020304" pitchFamily="18" charset="0"/>
              </a:rPr>
              <a:t>No apoyar los utensilios de vidrio cerca del borde de la mesa. </a:t>
            </a:r>
            <a:endParaRPr lang="es-AR" sz="3200" dirty="0"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lvl="0" indent="-457200" algn="just" eaLnBrk="0" hangingPunct="0">
              <a:spcBef>
                <a:spcPct val="50000"/>
              </a:spcBef>
              <a:spcAft>
                <a:spcPts val="1000"/>
              </a:spcAft>
              <a:buClr>
                <a:srgbClr val="000066"/>
              </a:buClr>
              <a:buFont typeface="Wingdings" panose="05000000000000000000" pitchFamily="2" charset="2"/>
              <a:buChar char="v"/>
              <a:tabLst>
                <a:tab pos="96838" algn="l"/>
              </a:tabLst>
            </a:pPr>
            <a:r>
              <a:rPr lang="es-MX" sz="3200" dirty="0">
                <a:latin typeface="Cambria" panose="02040503050406030204" pitchFamily="18" charset="0"/>
                <a:cs typeface="Times New Roman" panose="02020603050405020304" pitchFamily="18" charset="0"/>
              </a:rPr>
              <a:t>No calentar el vidrio directamente a la llama; interponer un material capaz de difundir el calor (Ej. Una rejilla metálica)</a:t>
            </a:r>
            <a:endParaRPr lang="es-AR" sz="3200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5697060"/>
      </p:ext>
    </p:extLst>
  </p:cSld>
  <p:clrMapOvr>
    <a:masterClrMapping/>
  </p:clrMapOvr>
  <p:transition spd="med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1682994" y="42107"/>
            <a:ext cx="8985006" cy="707886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defPPr rtl="0">
              <a:defRPr lang="es-ES"/>
            </a:defPPr>
            <a:lvl1pPr algn="ctr" defTabSz="914400">
              <a:spcBef>
                <a:spcPct val="0"/>
              </a:spcBef>
              <a:tabLst>
                <a:tab pos="336550" algn="l"/>
              </a:tabLst>
              <a:defRPr sz="3200" b="1" cap="all"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tabLst>
                <a:tab pos="336550" algn="l"/>
              </a:tabLst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tabLst>
                <a:tab pos="336550" algn="l"/>
              </a:tabLst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tabLst>
                <a:tab pos="336550" algn="l"/>
              </a:tabLst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tabLst>
                <a:tab pos="336550" algn="l"/>
              </a:tabLst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336550" algn="l"/>
              </a:tabLst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336550" algn="l"/>
              </a:tabLst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336550" algn="l"/>
              </a:tabLst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336550" algn="l"/>
              </a:tabLst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r>
              <a:rPr lang="es-AR" altLang="es-AR" sz="4000" dirty="0"/>
              <a:t>¿Qué significa BIOSEGURIDAD?</a:t>
            </a:r>
            <a:endParaRPr lang="es-ES" altLang="es-AR" sz="4000" dirty="0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1157287" y="1172992"/>
            <a:ext cx="10585533" cy="1945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indent="-457200" algn="just">
              <a:lnSpc>
                <a:spcPct val="110000"/>
              </a:lnSpc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</a:pPr>
            <a:r>
              <a:rPr lang="es-AR" altLang="es-AR" sz="2800" dirty="0">
                <a:latin typeface="Cambria" panose="02040503050406030204" pitchFamily="18" charset="0"/>
              </a:rPr>
              <a:t>Seguridad: calidad de seguro. </a:t>
            </a:r>
          </a:p>
          <a:p>
            <a:pPr indent="-457200" algn="just">
              <a:lnSpc>
                <a:spcPct val="110000"/>
              </a:lnSpc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</a:pPr>
            <a:r>
              <a:rPr lang="es-AR" altLang="es-AR" sz="2800" dirty="0">
                <a:latin typeface="Cambria" panose="02040503050406030204" pitchFamily="18" charset="0"/>
              </a:rPr>
              <a:t>Seguro: libre y exento de todo daño o peligro.</a:t>
            </a:r>
            <a:endParaRPr lang="es-ES" altLang="es-AR" sz="2800" dirty="0">
              <a:latin typeface="Cambria" panose="02040503050406030204" pitchFamily="18" charset="0"/>
            </a:endParaRPr>
          </a:p>
          <a:p>
            <a:pPr indent="-457200" algn="just">
              <a:lnSpc>
                <a:spcPct val="110000"/>
              </a:lnSpc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</a:pPr>
            <a:r>
              <a:rPr lang="es-AR" altLang="es-AR" sz="2800" dirty="0" err="1">
                <a:latin typeface="Cambria" panose="02040503050406030204" pitchFamily="18" charset="0"/>
              </a:rPr>
              <a:t>Bio</a:t>
            </a:r>
            <a:r>
              <a:rPr lang="es-AR" altLang="es-AR" sz="2800" dirty="0">
                <a:latin typeface="Cambria" panose="02040503050406030204" pitchFamily="18" charset="0"/>
              </a:rPr>
              <a:t>: conjunto de todos los seres vivos.</a:t>
            </a:r>
            <a:endParaRPr lang="es-ES" altLang="es-AR" sz="2800" dirty="0">
              <a:latin typeface="Cambria" panose="02040503050406030204" pitchFamily="18" charset="0"/>
            </a:endParaRPr>
          </a:p>
        </p:txBody>
      </p:sp>
      <p:grpSp>
        <p:nvGrpSpPr>
          <p:cNvPr id="15364" name="Group 7"/>
          <p:cNvGrpSpPr>
            <a:grpSpLocks/>
          </p:cNvGrpSpPr>
          <p:nvPr/>
        </p:nvGrpSpPr>
        <p:grpSpPr bwMode="auto">
          <a:xfrm>
            <a:off x="1157287" y="3521493"/>
            <a:ext cx="10005219" cy="1201738"/>
            <a:chOff x="573" y="3128"/>
            <a:chExt cx="4925" cy="757"/>
          </a:xfrm>
        </p:grpSpPr>
        <p:sp>
          <p:nvSpPr>
            <p:cNvPr id="15369" name="Rectangle 4"/>
            <p:cNvSpPr>
              <a:spLocks noChangeArrowheads="1"/>
            </p:cNvSpPr>
            <p:nvPr/>
          </p:nvSpPr>
          <p:spPr bwMode="auto">
            <a:xfrm>
              <a:off x="2976" y="3129"/>
              <a:ext cx="2522" cy="7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s-AR" altLang="es-AR" sz="3600" i="1">
                  <a:solidFill>
                    <a:srgbClr val="00CC00"/>
                  </a:solidFill>
                  <a:latin typeface="Cambria" panose="02040503050406030204" pitchFamily="18" charset="0"/>
                  <a:cs typeface="Arial" panose="020B0604020202020204" pitchFamily="34" charset="0"/>
                </a:rPr>
                <a:t>protección de la vida</a:t>
              </a:r>
              <a:endParaRPr lang="es-ES" altLang="es-AR" sz="3600">
                <a:solidFill>
                  <a:srgbClr val="00CC00"/>
                </a:solidFill>
                <a:latin typeface="Cambria" panose="020405030504060302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15370" name="Text Box 5"/>
            <p:cNvSpPr txBox="1">
              <a:spLocks noChangeArrowheads="1"/>
            </p:cNvSpPr>
            <p:nvPr/>
          </p:nvSpPr>
          <p:spPr bwMode="auto">
            <a:xfrm>
              <a:off x="573" y="3128"/>
              <a:ext cx="1906" cy="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s-AR" altLang="es-AR" sz="3600" b="1" dirty="0">
                  <a:solidFill>
                    <a:srgbClr val="00CC00"/>
                  </a:solidFill>
                  <a:latin typeface="Cambria" panose="02040503050406030204" pitchFamily="18" charset="0"/>
                </a:rPr>
                <a:t>Bioseguridad</a:t>
              </a:r>
              <a:endParaRPr lang="es-ES" altLang="es-AR" sz="3600" b="1" dirty="0">
                <a:solidFill>
                  <a:srgbClr val="00CC00"/>
                </a:solidFill>
                <a:latin typeface="Cambria" panose="02040503050406030204" pitchFamily="18" charset="0"/>
              </a:endParaRPr>
            </a:p>
          </p:txBody>
        </p:sp>
        <p:sp>
          <p:nvSpPr>
            <p:cNvPr id="15371" name="AutoShape 6"/>
            <p:cNvSpPr>
              <a:spLocks noChangeArrowheads="1"/>
            </p:cNvSpPr>
            <p:nvPr/>
          </p:nvSpPr>
          <p:spPr bwMode="auto">
            <a:xfrm>
              <a:off x="2256" y="3215"/>
              <a:ext cx="615" cy="19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2 w 21600"/>
                <a:gd name="T13" fmla="*/ 5400 h 21600"/>
                <a:gd name="T14" fmla="*/ 18896 w 21600"/>
                <a:gd name="T15" fmla="*/ 162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lnTo>
                    <a:pt x="16200" y="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lnTo>
                    <a:pt x="135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AR" sz="3600"/>
            </a:p>
          </p:txBody>
        </p:sp>
      </p:grpSp>
      <p:sp>
        <p:nvSpPr>
          <p:cNvPr id="15367" name="Line 11"/>
          <p:cNvSpPr>
            <a:spLocks noChangeShapeType="1"/>
          </p:cNvSpPr>
          <p:nvPr/>
        </p:nvSpPr>
        <p:spPr bwMode="auto">
          <a:xfrm>
            <a:off x="1524000" y="393"/>
            <a:ext cx="9144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AR"/>
          </a:p>
        </p:txBody>
      </p:sp>
      <p:sp>
        <p:nvSpPr>
          <p:cNvPr id="15366" name="Text Box 9"/>
          <p:cNvSpPr txBox="1">
            <a:spLocks noChangeArrowheads="1"/>
          </p:cNvSpPr>
          <p:nvPr/>
        </p:nvSpPr>
        <p:spPr bwMode="auto">
          <a:xfrm>
            <a:off x="286754" y="4723231"/>
            <a:ext cx="11389894" cy="15696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s-AR" altLang="es-AR" sz="3200" b="1" i="1" dirty="0">
                <a:latin typeface="Cambria" panose="02040503050406030204" pitchFamily="18" charset="0"/>
              </a:rPr>
              <a:t>La bioseguridad tiene profunda relación con la higiene y seguridad en el trabajo, y con el efecto sobre el medio ambiente y los seres vivos.</a:t>
            </a:r>
            <a:endParaRPr lang="es-ES_tradnl" altLang="es-AR" sz="3200" b="1" i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1244420"/>
      </p:ext>
    </p:extLst>
  </p:cSld>
  <p:clrMapOvr>
    <a:masterClrMapping/>
  </p:clrMapOvr>
  <p:transition spd="slow">
    <p:randomBar dir="vert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856096" y="0"/>
            <a:ext cx="925318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6600" b="1" i="1" dirty="0"/>
              <a:t>MEDIDAS DE PREVENCIÓN</a:t>
            </a:r>
          </a:p>
        </p:txBody>
      </p:sp>
      <p:sp>
        <p:nvSpPr>
          <p:cNvPr id="3" name="Rectángulo 2"/>
          <p:cNvSpPr/>
          <p:nvPr/>
        </p:nvSpPr>
        <p:spPr>
          <a:xfrm>
            <a:off x="6104021" y="754053"/>
            <a:ext cx="60070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4000" b="1" i="1" dirty="0">
                <a:solidFill>
                  <a:schemeClr val="tx2">
                    <a:lumMod val="50000"/>
                  </a:schemeClr>
                </a:solidFill>
              </a:rPr>
              <a:t>MANIPULACIÓN DE VIDRIOS</a:t>
            </a:r>
            <a:endParaRPr lang="es-AR" sz="4000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0" y="1461939"/>
            <a:ext cx="7283116" cy="54353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-457200" algn="just" eaLnBrk="0" hangingPunct="0">
              <a:lnSpc>
                <a:spcPct val="115000"/>
              </a:lnSpc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  <a:tabLst>
                <a:tab pos="96838" algn="l"/>
              </a:tabLst>
            </a:pPr>
            <a:r>
              <a:rPr lang="es-MX" sz="3200" dirty="0">
                <a:latin typeface="Cambria" panose="02040503050406030204" pitchFamily="18" charset="0"/>
                <a:cs typeface="Times New Roman" panose="02020603050405020304" pitchFamily="18" charset="0"/>
              </a:rPr>
              <a:t>No ejercer fuerza excesiva sobre el vidrio para desconectar uniones que estén trabajadas. Los tapones de botellas pueden aflojarse con pinzas; las uniones esmeriladas, haciendo pasar vapor, siempre que el recipiente no contenga una sustancia incompatible con el agua. </a:t>
            </a:r>
            <a:endParaRPr lang="es-AR" sz="3200" dirty="0"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lvl="0" indent="-457200" algn="just" eaLnBrk="0" hangingPunct="0">
              <a:lnSpc>
                <a:spcPct val="115000"/>
              </a:lnSpc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  <a:tabLst>
                <a:tab pos="96838" algn="l"/>
              </a:tabLst>
            </a:pPr>
            <a:r>
              <a:rPr lang="es-MX" sz="3200" dirty="0">
                <a:latin typeface="Cambria" panose="02040503050406030204" pitchFamily="18" charset="0"/>
                <a:cs typeface="Times New Roman" panose="02020603050405020304" pitchFamily="18" charset="0"/>
              </a:rPr>
              <a:t>No ejercer tensiones sobre los utensilios de vidrio. </a:t>
            </a:r>
            <a:endParaRPr lang="es-AR" sz="3200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5764" y="2664154"/>
            <a:ext cx="4566236" cy="3038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736948"/>
      </p:ext>
    </p:extLst>
  </p:cSld>
  <p:clrMapOvr>
    <a:masterClrMapping/>
  </p:clrMapOvr>
  <p:transition spd="slow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856096" y="0"/>
            <a:ext cx="925318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6600" b="1" i="1" dirty="0"/>
              <a:t>MEDIDAS DE PREVENCIÓN</a:t>
            </a:r>
          </a:p>
        </p:txBody>
      </p:sp>
      <p:sp>
        <p:nvSpPr>
          <p:cNvPr id="3" name="Rectángulo 2"/>
          <p:cNvSpPr/>
          <p:nvPr/>
        </p:nvSpPr>
        <p:spPr>
          <a:xfrm>
            <a:off x="1896371" y="900755"/>
            <a:ext cx="921290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4000" b="1" i="1" dirty="0">
                <a:solidFill>
                  <a:schemeClr val="tx2">
                    <a:lumMod val="50000"/>
                  </a:schemeClr>
                </a:solidFill>
              </a:rPr>
              <a:t>MANIPULACIÓN DE PRODUCTOS QUIMICOS</a:t>
            </a:r>
            <a:endParaRPr lang="es-AR" sz="4000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-1" y="1608641"/>
            <a:ext cx="7812505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 algn="just" eaLnBrk="0" hangingPunct="0"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  <a:tabLst>
                <a:tab pos="96838" algn="l"/>
              </a:tabLst>
            </a:pPr>
            <a:r>
              <a:rPr lang="es-MX" sz="3000" dirty="0">
                <a:latin typeface="Cambria" panose="02040503050406030204" pitchFamily="18" charset="0"/>
                <a:cs typeface="Times New Roman" panose="02020603050405020304" pitchFamily="18" charset="0"/>
              </a:rPr>
              <a:t>Los productos químicos pueden ser peligrosos por sus propiedades tóxicas, corrosivas, inflamables o explosivas. </a:t>
            </a:r>
          </a:p>
          <a:p>
            <a:pPr indent="-457200" algn="just" eaLnBrk="0" hangingPunct="0"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  <a:tabLst>
                <a:tab pos="96838" algn="l"/>
              </a:tabLst>
            </a:pPr>
            <a:r>
              <a:rPr lang="es-MX" sz="3000" dirty="0">
                <a:latin typeface="Cambria" panose="02040503050406030204" pitchFamily="18" charset="0"/>
                <a:cs typeface="Times New Roman" panose="02020603050405020304" pitchFamily="18" charset="0"/>
              </a:rPr>
              <a:t>Muchos reactivos, particularmente los disolventes orgánicos, arden en presencia de llama. Otros se descomponen explosivamente con el calor</a:t>
            </a:r>
          </a:p>
          <a:p>
            <a:pPr indent="-457200" algn="just" eaLnBrk="0" hangingPunct="0"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  <a:tabLst>
                <a:tab pos="96838" algn="l"/>
              </a:tabLst>
            </a:pPr>
            <a:r>
              <a:rPr lang="es-MX" sz="3000" dirty="0">
                <a:latin typeface="Cambria" panose="02040503050406030204" pitchFamily="18" charset="0"/>
                <a:cs typeface="Times New Roman" panose="02020603050405020304" pitchFamily="18" charset="0"/>
              </a:rPr>
              <a:t>Si se utilizar mechero Bunsen, u otra fuente intensa de calor, alejar del mechero los frascos con reactivos. </a:t>
            </a: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2"/>
          <a:srcRect l="-1" r="868" b="12516"/>
          <a:stretch/>
        </p:blipFill>
        <p:spPr>
          <a:xfrm>
            <a:off x="8235484" y="1608641"/>
            <a:ext cx="3956516" cy="5022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92807"/>
      </p:ext>
    </p:extLst>
  </p:cSld>
  <p:clrMapOvr>
    <a:masterClrMapping/>
  </p:clrMapOvr>
  <p:transition spd="slow">
    <p:wheel spokes="1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856096" y="0"/>
            <a:ext cx="925318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6600" b="1" i="1" dirty="0"/>
              <a:t>MEDIDAS DE PREVENCIÓN</a:t>
            </a:r>
          </a:p>
        </p:txBody>
      </p:sp>
      <p:sp>
        <p:nvSpPr>
          <p:cNvPr id="3" name="Rectángulo 2"/>
          <p:cNvSpPr/>
          <p:nvPr/>
        </p:nvSpPr>
        <p:spPr>
          <a:xfrm>
            <a:off x="1896371" y="900755"/>
            <a:ext cx="921290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4000" b="1" i="1" dirty="0">
                <a:solidFill>
                  <a:schemeClr val="tx2">
                    <a:lumMod val="50000"/>
                  </a:schemeClr>
                </a:solidFill>
              </a:rPr>
              <a:t>MANIPULACIÓN DE PRODUCTOS QUIMICOS</a:t>
            </a:r>
            <a:endParaRPr lang="es-AR" sz="4000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0" y="1608641"/>
            <a:ext cx="12192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 algn="just" eaLnBrk="0" hangingPunct="0"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  <a:tabLst>
                <a:tab pos="96838" algn="l"/>
              </a:tabLst>
            </a:pPr>
            <a:r>
              <a:rPr lang="es-MX" sz="3200" dirty="0">
                <a:latin typeface="Cambria" panose="02040503050406030204" pitchFamily="18" charset="0"/>
                <a:cs typeface="Times New Roman" panose="02020603050405020304" pitchFamily="18" charset="0"/>
              </a:rPr>
              <a:t>Cerrar la llave del mechero y la de paso de gas cuando no lo use. No inhalar los vapores de productos químicos. 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8526" y="2799347"/>
            <a:ext cx="5069305" cy="3801979"/>
          </a:xfrm>
          <a:prstGeom prst="rect">
            <a:avLst/>
          </a:prstGeom>
        </p:spPr>
      </p:pic>
      <p:sp>
        <p:nvSpPr>
          <p:cNvPr id="6" name="Rectángulo 5"/>
          <p:cNvSpPr/>
          <p:nvPr/>
        </p:nvSpPr>
        <p:spPr>
          <a:xfrm>
            <a:off x="0" y="3186504"/>
            <a:ext cx="705852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 algn="just" eaLnBrk="0" hangingPunct="0"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  <a:tabLst>
                <a:tab pos="96838" algn="l"/>
              </a:tabLst>
            </a:pPr>
            <a:r>
              <a:rPr lang="es-MX" sz="3200" dirty="0">
                <a:latin typeface="Cambria" panose="02040503050406030204" pitchFamily="18" charset="0"/>
                <a:cs typeface="Times New Roman" panose="02020603050405020304" pitchFamily="18" charset="0"/>
              </a:rPr>
              <a:t>Trabajar en una campana extractora siempre que se usen sustancias volátiles.</a:t>
            </a:r>
          </a:p>
          <a:p>
            <a:pPr indent="-457200" algn="just" eaLnBrk="0" hangingPunct="0"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  <a:tabLst>
                <a:tab pos="96838" algn="l"/>
              </a:tabLst>
            </a:pPr>
            <a:r>
              <a:rPr lang="es-MX" sz="3200" dirty="0">
                <a:latin typeface="Cambria" panose="02040503050406030204" pitchFamily="18" charset="0"/>
                <a:cs typeface="Times New Roman" panose="02020603050405020304" pitchFamily="18" charset="0"/>
              </a:rPr>
              <a:t>Nunca calentar productos inflamables con un mechero. </a:t>
            </a:r>
          </a:p>
        </p:txBody>
      </p:sp>
    </p:spTree>
    <p:extLst>
      <p:ext uri="{BB962C8B-B14F-4D97-AF65-F5344CB8AC3E}">
        <p14:creationId xmlns:p14="http://schemas.microsoft.com/office/powerpoint/2010/main" val="850993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856096" y="0"/>
            <a:ext cx="925318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6600" b="1" i="1" dirty="0"/>
              <a:t>MEDIDAS DE PREVENCIÓN</a:t>
            </a:r>
          </a:p>
        </p:txBody>
      </p:sp>
      <p:sp>
        <p:nvSpPr>
          <p:cNvPr id="3" name="Rectángulo 2"/>
          <p:cNvSpPr/>
          <p:nvPr/>
        </p:nvSpPr>
        <p:spPr>
          <a:xfrm>
            <a:off x="1896371" y="900755"/>
            <a:ext cx="921290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4000" b="1" i="1" dirty="0">
                <a:solidFill>
                  <a:schemeClr val="tx2">
                    <a:lumMod val="50000"/>
                  </a:schemeClr>
                </a:solidFill>
              </a:rPr>
              <a:t>MANIPULACIÓN DE PRODUCTOS QUIMICOS</a:t>
            </a:r>
            <a:endParaRPr lang="es-AR" sz="4000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0" y="1871034"/>
            <a:ext cx="776437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 algn="just" eaLnBrk="0" hangingPunct="0"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  <a:tabLst>
                <a:tab pos="96838" algn="l"/>
              </a:tabLst>
            </a:pPr>
            <a:r>
              <a:rPr lang="es-MX" sz="3200" dirty="0">
                <a:latin typeface="Cambria" panose="02040503050406030204" pitchFamily="18" charset="0"/>
                <a:cs typeface="Times New Roman" panose="02020603050405020304" pitchFamily="18" charset="0"/>
              </a:rPr>
              <a:t>Si igualmente se produjera una concentración excesiva de vapores en el laboratorio, abrir las ventanas inmediatamente. </a:t>
            </a:r>
          </a:p>
        </p:txBody>
      </p:sp>
      <p:sp>
        <p:nvSpPr>
          <p:cNvPr id="5" name="Rectángulo 4"/>
          <p:cNvSpPr/>
          <p:nvPr/>
        </p:nvSpPr>
        <p:spPr>
          <a:xfrm>
            <a:off x="0" y="4195531"/>
            <a:ext cx="734151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 algn="just" eaLnBrk="0" hangingPunct="0"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  <a:tabLst>
                <a:tab pos="96838" algn="l"/>
              </a:tabLst>
            </a:pPr>
            <a:r>
              <a:rPr lang="es-MX" sz="3200" dirty="0">
                <a:latin typeface="Cambria" panose="02040503050406030204" pitchFamily="18" charset="0"/>
                <a:cs typeface="Times New Roman" panose="02020603050405020304" pitchFamily="18" charset="0"/>
              </a:rPr>
              <a:t>No pipetear los reactivos directamente con la boca. Usar siempre un dispositivo especial para pipetear líquidos.</a:t>
            </a:r>
            <a:endParaRPr lang="es-AR" sz="3200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5010" y="1608641"/>
            <a:ext cx="3880335" cy="5173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500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856096" y="0"/>
            <a:ext cx="925318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6600" b="1" i="1" dirty="0"/>
              <a:t>MEDIDAS DE PREVENCIÓN</a:t>
            </a:r>
          </a:p>
        </p:txBody>
      </p:sp>
      <p:sp>
        <p:nvSpPr>
          <p:cNvPr id="3" name="Rectángulo 2"/>
          <p:cNvSpPr/>
          <p:nvPr/>
        </p:nvSpPr>
        <p:spPr>
          <a:xfrm>
            <a:off x="1896371" y="900755"/>
            <a:ext cx="921290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4000" b="1" i="1" dirty="0">
                <a:solidFill>
                  <a:schemeClr val="tx2">
                    <a:lumMod val="50000"/>
                  </a:schemeClr>
                </a:solidFill>
              </a:rPr>
              <a:t>MANIPULACIÓN DE PRODUCTOS QUIMICOS</a:t>
            </a:r>
            <a:endParaRPr lang="es-AR" sz="4000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0" y="1608640"/>
            <a:ext cx="7828547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 algn="just" eaLnBrk="0" hangingPunct="0"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  <a:tabLst>
                <a:tab pos="96838" algn="l"/>
              </a:tabLst>
            </a:pPr>
            <a:r>
              <a:rPr lang="es-MX" sz="3000" dirty="0">
                <a:latin typeface="Cambria" panose="02040503050406030204" pitchFamily="18" charset="0"/>
                <a:cs typeface="Times New Roman" panose="02020603050405020304" pitchFamily="18" charset="0"/>
              </a:rPr>
              <a:t>Evitar el contacto con productos químicos con la piel, especialmente los que sean tóxicos o corrosivos usando guantes. </a:t>
            </a:r>
          </a:p>
          <a:p>
            <a:pPr indent="-457200" algn="just" eaLnBrk="0" hangingPunct="0"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  <a:tabLst>
                <a:tab pos="96838" algn="l"/>
              </a:tabLst>
            </a:pPr>
            <a:r>
              <a:rPr lang="es-MX" sz="3000" dirty="0">
                <a:latin typeface="Cambria" panose="02040503050406030204" pitchFamily="18" charset="0"/>
                <a:cs typeface="Times New Roman" panose="02020603050405020304" pitchFamily="18" charset="0"/>
              </a:rPr>
              <a:t>Lavarse las manos a menudo.</a:t>
            </a:r>
            <a:endParaRPr lang="es-AR" sz="3000" dirty="0"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indent="-457200" algn="just" eaLnBrk="0" hangingPunct="0"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  <a:tabLst>
                <a:tab pos="96838" algn="l"/>
              </a:tabLst>
            </a:pPr>
            <a:r>
              <a:rPr lang="es-MX" sz="3000" dirty="0">
                <a:latin typeface="Cambria" panose="02040503050406030204" pitchFamily="18" charset="0"/>
                <a:cs typeface="Times New Roman" panose="02020603050405020304" pitchFamily="18" charset="0"/>
              </a:rPr>
              <a:t>Como regla general leer siempre detenidamente la etiqueta de seguridad de los reactivos antes de usar</a:t>
            </a:r>
          </a:p>
          <a:p>
            <a:pPr indent="-457200" algn="just" eaLnBrk="0" hangingPunct="0"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  <a:tabLst>
                <a:tab pos="96838" algn="l"/>
              </a:tabLst>
            </a:pPr>
            <a:r>
              <a:rPr lang="es-MX" sz="3000" dirty="0">
                <a:latin typeface="Cambria" panose="02040503050406030204" pitchFamily="18" charset="0"/>
                <a:cs typeface="Times New Roman" panose="02020603050405020304" pitchFamily="18" charset="0"/>
              </a:rPr>
              <a:t>No transportar innecesariamente los reactivos de un sitio a otro del laboratorio</a:t>
            </a:r>
            <a:endParaRPr lang="es-AR" sz="3000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2"/>
          <a:srcRect b="9623"/>
          <a:stretch/>
        </p:blipFill>
        <p:spPr>
          <a:xfrm>
            <a:off x="8035340" y="1724275"/>
            <a:ext cx="4156660" cy="5307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072544"/>
      </p:ext>
    </p:extLst>
  </p:cSld>
  <p:clrMapOvr>
    <a:masterClrMapping/>
  </p:clrMapOvr>
  <p:transition spd="med">
    <p:pull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856096" y="0"/>
            <a:ext cx="925318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6600" b="1" i="1" dirty="0"/>
              <a:t>MEDIDAS DE PREVENCIÓN</a:t>
            </a:r>
          </a:p>
        </p:txBody>
      </p:sp>
      <p:sp>
        <p:nvSpPr>
          <p:cNvPr id="3" name="Rectángulo 2"/>
          <p:cNvSpPr/>
          <p:nvPr/>
        </p:nvSpPr>
        <p:spPr>
          <a:xfrm>
            <a:off x="1896371" y="900755"/>
            <a:ext cx="921290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4000" b="1" i="1" dirty="0">
                <a:solidFill>
                  <a:schemeClr val="tx2">
                    <a:lumMod val="50000"/>
                  </a:schemeClr>
                </a:solidFill>
              </a:rPr>
              <a:t>MANIPULACIÓN DE PRODUCTOS QUIMICOS</a:t>
            </a:r>
            <a:endParaRPr lang="es-AR" sz="4000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0" y="1769061"/>
            <a:ext cx="771625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 algn="just" eaLnBrk="0" hangingPunct="0"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  <a:tabLst>
                <a:tab pos="96838" algn="l"/>
              </a:tabLst>
            </a:pPr>
            <a:r>
              <a:rPr lang="es-MX" sz="2800" dirty="0">
                <a:latin typeface="Cambria" panose="02040503050406030204" pitchFamily="18" charset="0"/>
                <a:cs typeface="Times New Roman" panose="02020603050405020304" pitchFamily="18" charset="0"/>
              </a:rPr>
              <a:t>Las botellas se transportan siempre manipulando desde la parte inferior de la misma , nunca del tapón. </a:t>
            </a:r>
          </a:p>
          <a:p>
            <a:pPr indent="-457200" algn="just" eaLnBrk="0" hangingPunct="0"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  <a:tabLst>
                <a:tab pos="96838" algn="l"/>
              </a:tabLst>
            </a:pPr>
            <a:r>
              <a:rPr lang="es-MX" sz="2800" dirty="0">
                <a:latin typeface="Cambria" panose="02040503050406030204" pitchFamily="18" charset="0"/>
                <a:cs typeface="Times New Roman" panose="02020603050405020304" pitchFamily="18" charset="0"/>
              </a:rPr>
              <a:t>Evitar almacenar reactivos en lugares altos y de difícil acceso.</a:t>
            </a:r>
          </a:p>
          <a:p>
            <a:pPr indent="-457200" algn="just" eaLnBrk="0" hangingPunct="0"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  <a:tabLst>
                <a:tab pos="96838" algn="l"/>
              </a:tabLst>
            </a:pPr>
            <a:r>
              <a:rPr lang="es-MX" sz="2800" dirty="0">
                <a:latin typeface="Cambria" panose="02040503050406030204" pitchFamily="18" charset="0"/>
                <a:cs typeface="Times New Roman" panose="02020603050405020304" pitchFamily="18" charset="0"/>
              </a:rPr>
              <a:t>Durante su uso o almacenamiento colocarlos bien cerca de la mesa de trabajo o a la pared. </a:t>
            </a:r>
            <a:endParaRPr lang="es-AR" sz="2800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1052" y="1608640"/>
            <a:ext cx="3914274" cy="5219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714438"/>
      </p:ext>
    </p:extLst>
  </p:cSld>
  <p:clrMapOvr>
    <a:masterClrMapping/>
  </p:clrMapOvr>
  <p:transition spd="slow">
    <p:wip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856096" y="0"/>
            <a:ext cx="925318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6600" b="1" i="1" dirty="0"/>
              <a:t>MEDIDAS DE PREVENCIÓN</a:t>
            </a:r>
          </a:p>
        </p:txBody>
      </p:sp>
      <p:sp>
        <p:nvSpPr>
          <p:cNvPr id="3" name="Rectángulo 2"/>
          <p:cNvSpPr/>
          <p:nvPr/>
        </p:nvSpPr>
        <p:spPr>
          <a:xfrm>
            <a:off x="6210875" y="754053"/>
            <a:ext cx="59811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4000" b="1" i="1" dirty="0">
                <a:solidFill>
                  <a:schemeClr val="tx2">
                    <a:lumMod val="50000"/>
                  </a:schemeClr>
                </a:solidFill>
              </a:rPr>
              <a:t>PREVENCIÓN DE INCENDIOS</a:t>
            </a:r>
            <a:endParaRPr lang="es-AR" sz="4000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0" y="1292662"/>
            <a:ext cx="1235242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 algn="just" eaLnBrk="0" hangingPunct="0"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  <a:tabLst>
                <a:tab pos="96838" algn="l"/>
              </a:tabLst>
            </a:pPr>
            <a:r>
              <a:rPr lang="es-MX" sz="3200" dirty="0">
                <a:latin typeface="Cambria" panose="02040503050406030204" pitchFamily="18" charset="0"/>
                <a:cs typeface="Times New Roman" panose="02020603050405020304" pitchFamily="18" charset="0"/>
              </a:rPr>
              <a:t>Ser consciente de las fuentes de ignición que hay en el área del laboratorio; llamas, fuentes de calor, equipos eléctricos.</a:t>
            </a:r>
          </a:p>
          <a:p>
            <a:pPr indent="-457200" algn="just" eaLnBrk="0" hangingPunct="0"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  <a:tabLst>
                <a:tab pos="96838" algn="l"/>
              </a:tabLst>
            </a:pPr>
            <a:r>
              <a:rPr lang="es-MX" sz="3200" dirty="0">
                <a:latin typeface="Cambria" panose="02040503050406030204" pitchFamily="18" charset="0"/>
                <a:cs typeface="Times New Roman" panose="02020603050405020304" pitchFamily="18" charset="0"/>
              </a:rPr>
              <a:t>Los reactivos inflamables deben comprarse y almacenarse en cantidades lo más pequeñas posibles.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0008" y="3192379"/>
            <a:ext cx="5321992" cy="3693541"/>
          </a:xfrm>
          <a:prstGeom prst="rect">
            <a:avLst/>
          </a:prstGeom>
        </p:spPr>
      </p:pic>
      <p:sp>
        <p:nvSpPr>
          <p:cNvPr id="8" name="Rectángulo 7"/>
          <p:cNvSpPr/>
          <p:nvPr/>
        </p:nvSpPr>
        <p:spPr>
          <a:xfrm>
            <a:off x="0" y="4139595"/>
            <a:ext cx="665747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 algn="just" eaLnBrk="0" hangingPunct="0"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  <a:tabLst>
                <a:tab pos="96838" algn="l"/>
              </a:tabLst>
            </a:pPr>
            <a:r>
              <a:rPr lang="es-MX" sz="3200" dirty="0">
                <a:latin typeface="Cambria" panose="02040503050406030204" pitchFamily="18" charset="0"/>
                <a:cs typeface="Times New Roman" panose="02020603050405020304" pitchFamily="18" charset="0"/>
              </a:rPr>
              <a:t>Los líquidos inflamables se deben almacenar en armarios de seguridad y/o bidones de seguridad.</a:t>
            </a:r>
          </a:p>
        </p:txBody>
      </p:sp>
    </p:spTree>
    <p:extLst>
      <p:ext uri="{BB962C8B-B14F-4D97-AF65-F5344CB8AC3E}">
        <p14:creationId xmlns:p14="http://schemas.microsoft.com/office/powerpoint/2010/main" val="3697612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856096" y="0"/>
            <a:ext cx="925318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6600" b="1" i="1" dirty="0"/>
              <a:t>MEDIDAS DE PREVENCIÓN</a:t>
            </a:r>
          </a:p>
        </p:txBody>
      </p:sp>
      <p:sp>
        <p:nvSpPr>
          <p:cNvPr id="3" name="Rectángulo 2"/>
          <p:cNvSpPr/>
          <p:nvPr/>
        </p:nvSpPr>
        <p:spPr>
          <a:xfrm>
            <a:off x="6210875" y="754053"/>
            <a:ext cx="59811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4000" b="1" i="1" dirty="0">
                <a:solidFill>
                  <a:schemeClr val="tx2">
                    <a:lumMod val="50000"/>
                  </a:schemeClr>
                </a:solidFill>
              </a:rPr>
              <a:t>PREVENCIÓN DE INCENDIOS</a:t>
            </a:r>
            <a:endParaRPr lang="es-AR" sz="4000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0" y="1399878"/>
            <a:ext cx="12192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 algn="just" eaLnBrk="0" hangingPunct="0"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  <a:tabLst>
                <a:tab pos="96838" algn="l"/>
              </a:tabLst>
            </a:pPr>
            <a:r>
              <a:rPr lang="es-MX" sz="3200" dirty="0">
                <a:latin typeface="Cambria" panose="02040503050406030204" pitchFamily="18" charset="0"/>
                <a:cs typeface="Times New Roman" panose="02020603050405020304" pitchFamily="18" charset="0"/>
              </a:rPr>
              <a:t>No almacenar juntas sustancias químicas reactivas incompatibles por ejemplo ácidos con sustancias inflamables.</a:t>
            </a:r>
          </a:p>
        </p:txBody>
      </p:sp>
      <p:sp>
        <p:nvSpPr>
          <p:cNvPr id="6" name="Rectángulo 5"/>
          <p:cNvSpPr/>
          <p:nvPr/>
        </p:nvSpPr>
        <p:spPr>
          <a:xfrm>
            <a:off x="114875" y="4667548"/>
            <a:ext cx="823047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 algn="just" eaLnBrk="0" hangingPunct="0"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  <a:tabLst>
                <a:tab pos="96838" algn="l"/>
              </a:tabLst>
            </a:pPr>
            <a:r>
              <a:rPr lang="es-MX" sz="3200" dirty="0">
                <a:latin typeface="Cambria" panose="02040503050406030204" pitchFamily="18" charset="0"/>
                <a:cs typeface="Times New Roman" panose="02020603050405020304" pitchFamily="18" charset="0"/>
              </a:rPr>
              <a:t>Todo los enchufes deben tener toma a tierra y tener tres patas.</a:t>
            </a:r>
            <a:endParaRPr lang="es-AR" sz="3200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5353" y="2477096"/>
            <a:ext cx="3846647" cy="4380904"/>
          </a:xfrm>
          <a:prstGeom prst="rect">
            <a:avLst/>
          </a:prstGeom>
        </p:spPr>
      </p:pic>
      <p:sp>
        <p:nvSpPr>
          <p:cNvPr id="9" name="Rectángulo 8"/>
          <p:cNvSpPr/>
          <p:nvPr/>
        </p:nvSpPr>
        <p:spPr>
          <a:xfrm>
            <a:off x="114875" y="3051721"/>
            <a:ext cx="823047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 algn="just" eaLnBrk="0" hangingPunct="0"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  <a:tabLst>
                <a:tab pos="96838" algn="l"/>
              </a:tabLst>
            </a:pPr>
            <a:r>
              <a:rPr lang="es-MX" sz="3200" dirty="0">
                <a:latin typeface="Cambria" panose="02040503050406030204" pitchFamily="18" charset="0"/>
                <a:cs typeface="Times New Roman" panose="02020603050405020304" pitchFamily="18" charset="0"/>
              </a:rPr>
              <a:t>Hay que asegurarse que el cableado eléctrico esté en buenas condiciones. </a:t>
            </a:r>
          </a:p>
        </p:txBody>
      </p:sp>
    </p:spTree>
    <p:extLst>
      <p:ext uri="{BB962C8B-B14F-4D97-AF65-F5344CB8AC3E}">
        <p14:creationId xmlns:p14="http://schemas.microsoft.com/office/powerpoint/2010/main" val="2840525413"/>
      </p:ext>
    </p:extLst>
  </p:cSld>
  <p:clrMapOvr>
    <a:masterClrMapping/>
  </p:clrMapOvr>
  <p:transition spd="slow">
    <p:push dir="u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856096" y="0"/>
            <a:ext cx="925318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6600" b="1" i="1" dirty="0"/>
              <a:t>MEDIDAS DE PREVENCIÓN</a:t>
            </a:r>
          </a:p>
        </p:txBody>
      </p:sp>
      <p:sp>
        <p:nvSpPr>
          <p:cNvPr id="3" name="Rectángulo 2"/>
          <p:cNvSpPr/>
          <p:nvPr/>
        </p:nvSpPr>
        <p:spPr>
          <a:xfrm>
            <a:off x="5071886" y="754053"/>
            <a:ext cx="48848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800" b="1" i="1" dirty="0">
                <a:solidFill>
                  <a:schemeClr val="tx2">
                    <a:lumMod val="50000"/>
                  </a:schemeClr>
                </a:solidFill>
              </a:rPr>
              <a:t>PREVENCIÓN EN LOS PROCESOS</a:t>
            </a:r>
            <a:endParaRPr lang="es-AR" sz="2800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0" y="1133355"/>
            <a:ext cx="12192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 algn="just" eaLnBrk="0" hangingPunct="0"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  <a:tabLst>
                <a:tab pos="96838" algn="l"/>
              </a:tabLst>
            </a:pPr>
            <a:r>
              <a:rPr lang="es-MX" sz="2400" dirty="0">
                <a:latin typeface="Cambria" panose="02040503050406030204" pitchFamily="18" charset="0"/>
                <a:cs typeface="Times New Roman" panose="02020603050405020304" pitchFamily="18" charset="0"/>
              </a:rPr>
              <a:t>Nunca adicionar agua sobre ácido, lo correcto es adicionar ácido sobre agua.</a:t>
            </a:r>
          </a:p>
          <a:p>
            <a:pPr indent="-457200" algn="just" eaLnBrk="0" hangingPunct="0"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  <a:tabLst>
                <a:tab pos="96838" algn="l"/>
              </a:tabLst>
            </a:pPr>
            <a:r>
              <a:rPr lang="es-MX" sz="2400" dirty="0">
                <a:latin typeface="Cambria" panose="02040503050406030204" pitchFamily="18" charset="0"/>
                <a:cs typeface="Times New Roman" panose="02020603050405020304" pitchFamily="18" charset="0"/>
              </a:rPr>
              <a:t>Cuando se este manipulando frascos o productos de ensayo nunca dirija la abertura en su dirección o a otras personas.</a:t>
            </a:r>
            <a:endParaRPr lang="es-AR" sz="2400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0" y="2518350"/>
            <a:ext cx="8093123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 algn="just" eaLnBrk="0" hangingPunct="0"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  <a:tabLst>
                <a:tab pos="96838" algn="l"/>
              </a:tabLst>
            </a:pPr>
            <a:r>
              <a:rPr lang="es-MX" sz="2400" dirty="0">
                <a:latin typeface="Cambria" panose="02040503050406030204" pitchFamily="18" charset="0"/>
                <a:cs typeface="Times New Roman" panose="02020603050405020304" pitchFamily="18" charset="0"/>
              </a:rPr>
              <a:t>Si en alguna ocasión necesita oler una sustancia, la forma correcta de hacerlo es dirigir el vapor hacia la nariz. </a:t>
            </a:r>
            <a:endParaRPr lang="es-AR" sz="2400" dirty="0"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indent="-457200" algn="just" eaLnBrk="0" hangingPunct="0"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  <a:tabLst>
                <a:tab pos="96838" algn="l"/>
              </a:tabLst>
            </a:pPr>
            <a:r>
              <a:rPr lang="es-MX" sz="2400" dirty="0">
                <a:latin typeface="Cambria" panose="02040503050406030204" pitchFamily="18" charset="0"/>
                <a:cs typeface="Times New Roman" panose="02020603050405020304" pitchFamily="18" charset="0"/>
              </a:rPr>
              <a:t>Las válvulas de los cilindros deben ser abiertas lentamente con la mano</a:t>
            </a:r>
          </a:p>
          <a:p>
            <a:pPr indent="-457200" algn="just" eaLnBrk="0" hangingPunct="0"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  <a:tabLst>
                <a:tab pos="96838" algn="l"/>
              </a:tabLst>
            </a:pPr>
            <a:r>
              <a:rPr lang="es-MX" sz="2400" dirty="0">
                <a:latin typeface="Cambria" panose="02040503050406030204" pitchFamily="18" charset="0"/>
                <a:cs typeface="Times New Roman" panose="02020603050405020304" pitchFamily="18" charset="0"/>
              </a:rPr>
              <a:t>Cuando se realice alguna reacción donde no se conozca totalmente el resultado probar con una reacción en pequeña escala en la campana.</a:t>
            </a:r>
          </a:p>
          <a:p>
            <a:pPr indent="-457200" algn="just" eaLnBrk="0" hangingPunct="0"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  <a:tabLst>
                <a:tab pos="96838" algn="l"/>
              </a:tabLst>
            </a:pPr>
            <a:r>
              <a:rPr lang="es-MX" sz="2400" dirty="0">
                <a:latin typeface="Cambria" panose="02040503050406030204" pitchFamily="18" charset="0"/>
                <a:cs typeface="Times New Roman" panose="02020603050405020304" pitchFamily="18" charset="0"/>
              </a:rPr>
              <a:t>Está terminantemente prohibido pipetear líquidos directamente con la boca; utilizar siempre los dispositivos adecuados para esta tarea</a:t>
            </a:r>
            <a:endParaRPr lang="es-AR" sz="2400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9880" y="2971418"/>
            <a:ext cx="3992120" cy="3339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892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856096" y="0"/>
            <a:ext cx="925318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6600" b="1" i="1" dirty="0"/>
              <a:t>MEDIDAS DE PREVENCIÓN</a:t>
            </a:r>
          </a:p>
        </p:txBody>
      </p:sp>
      <p:sp>
        <p:nvSpPr>
          <p:cNvPr id="3" name="Rectángulo 2"/>
          <p:cNvSpPr/>
          <p:nvPr/>
        </p:nvSpPr>
        <p:spPr>
          <a:xfrm>
            <a:off x="2915541" y="1083374"/>
            <a:ext cx="91157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2800" b="1" i="1" dirty="0">
                <a:solidFill>
                  <a:schemeClr val="tx2">
                    <a:lumMod val="50000"/>
                  </a:schemeClr>
                </a:solidFill>
              </a:rPr>
              <a:t>PREVENCIÓN EN LOS PROCESOS - TRANSPORTE DE REACTIVO</a:t>
            </a:r>
            <a:endParaRPr lang="es-AR" sz="2800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222913" y="1913222"/>
            <a:ext cx="7269707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-457200" algn="just" eaLnBrk="0" hangingPunct="0">
              <a:lnSpc>
                <a:spcPct val="115000"/>
              </a:lnSpc>
              <a:spcBef>
                <a:spcPct val="50000"/>
              </a:spcBef>
              <a:spcAft>
                <a:spcPts val="1000"/>
              </a:spcAft>
              <a:buClr>
                <a:srgbClr val="000066"/>
              </a:buClr>
              <a:buFont typeface="Wingdings" panose="05000000000000000000" pitchFamily="2" charset="2"/>
              <a:buChar char="v"/>
              <a:tabLst>
                <a:tab pos="96838" algn="l"/>
              </a:tabLst>
            </a:pPr>
            <a:r>
              <a:rPr lang="es-MX" sz="3200" dirty="0">
                <a:latin typeface="Cambria" panose="02040503050406030204" pitchFamily="18" charset="0"/>
                <a:cs typeface="Times New Roman" panose="02020603050405020304" pitchFamily="18" charset="0"/>
              </a:rPr>
              <a:t>No transportar innecesariamente los reactivos de un punto a otro del laboratorio. </a:t>
            </a:r>
          </a:p>
          <a:p>
            <a:pPr lvl="0" indent="-457200" algn="just" eaLnBrk="0" hangingPunct="0">
              <a:lnSpc>
                <a:spcPct val="115000"/>
              </a:lnSpc>
              <a:spcBef>
                <a:spcPct val="50000"/>
              </a:spcBef>
              <a:spcAft>
                <a:spcPts val="1000"/>
              </a:spcAft>
              <a:buClr>
                <a:srgbClr val="000066"/>
              </a:buClr>
              <a:buFont typeface="Wingdings" panose="05000000000000000000" pitchFamily="2" charset="2"/>
              <a:buChar char="v"/>
              <a:tabLst>
                <a:tab pos="96838" algn="l"/>
              </a:tabLst>
            </a:pPr>
            <a:r>
              <a:rPr lang="es-MX" sz="3200" dirty="0">
                <a:latin typeface="Cambria" panose="02040503050406030204" pitchFamily="18" charset="0"/>
                <a:cs typeface="Times New Roman" panose="02020603050405020304" pitchFamily="18" charset="0"/>
              </a:rPr>
              <a:t>Las botellas se transportan siempre tomándolas por el fondo, nunca por el tapón.</a:t>
            </a:r>
            <a:endParaRPr lang="es-AR" sz="3200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2"/>
          <a:srcRect r="1577" b="8159"/>
          <a:stretch/>
        </p:blipFill>
        <p:spPr>
          <a:xfrm>
            <a:off x="7650495" y="2191370"/>
            <a:ext cx="4059286" cy="2817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6454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1997743" y="101362"/>
            <a:ext cx="778794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AR" altLang="es-AR" sz="4000" b="1" cap="all" dirty="0">
                <a:latin typeface="+mj-lt"/>
                <a:ea typeface="+mj-ea"/>
                <a:cs typeface="+mj-cs"/>
              </a:rPr>
              <a:t>objetivo de la Bioseguridad</a:t>
            </a:r>
          </a:p>
        </p:txBody>
      </p:sp>
      <p:sp>
        <p:nvSpPr>
          <p:cNvPr id="17411" name="Rectangle 4"/>
          <p:cNvSpPr>
            <a:spLocks noChangeArrowheads="1"/>
          </p:cNvSpPr>
          <p:nvPr/>
        </p:nvSpPr>
        <p:spPr bwMode="auto">
          <a:xfrm>
            <a:off x="455006" y="877188"/>
            <a:ext cx="11298027" cy="1963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indent="-457200" algn="just">
              <a:lnSpc>
                <a:spcPct val="110000"/>
              </a:lnSpc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</a:pPr>
            <a:r>
              <a:rPr lang="es-AR" altLang="es-AR" sz="3200" dirty="0">
                <a:latin typeface="Cambria" panose="02040503050406030204" pitchFamily="18" charset="0"/>
              </a:rPr>
              <a:t> Disminuir el riesgo asociado al trabajo en el laboratorio </a:t>
            </a:r>
          </a:p>
          <a:p>
            <a:pPr indent="-457200" algn="just">
              <a:lnSpc>
                <a:spcPct val="110000"/>
              </a:lnSpc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</a:pPr>
            <a:r>
              <a:rPr lang="es-AR" altLang="es-AR" sz="3200" dirty="0">
                <a:latin typeface="Cambria" panose="02040503050406030204" pitchFamily="18" charset="0"/>
              </a:rPr>
              <a:t> Minimizar el riesgo de contaminación o alteración del ambiente.</a:t>
            </a:r>
          </a:p>
        </p:txBody>
      </p:sp>
      <p:sp>
        <p:nvSpPr>
          <p:cNvPr id="17413" name="Text Box 13"/>
          <p:cNvSpPr txBox="1">
            <a:spLocks noChangeArrowheads="1"/>
          </p:cNvSpPr>
          <p:nvPr/>
        </p:nvSpPr>
        <p:spPr bwMode="auto">
          <a:xfrm>
            <a:off x="304801" y="2908742"/>
            <a:ext cx="11887199" cy="107721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 rtl="0">
              <a:defRPr lang="es-ES"/>
            </a:defPPr>
            <a:lvl1pPr algn="just">
              <a:spcBef>
                <a:spcPct val="50000"/>
              </a:spcBef>
              <a:defRPr sz="3200" b="1" i="1">
                <a:latin typeface="Cambria" panose="020405030504060302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r>
              <a:rPr lang="es-AR" altLang="es-AR" b="0" dirty="0"/>
              <a:t>Para lograr estos objetivos, la bioseguridad analiza todos los posibles riesgos y elabora normas y procedimientos.</a:t>
            </a:r>
            <a:endParaRPr lang="es-ES_tradnl" altLang="es-AR" b="0" dirty="0"/>
          </a:p>
        </p:txBody>
      </p:sp>
      <p:sp>
        <p:nvSpPr>
          <p:cNvPr id="2" name="Rectángulo 1"/>
          <p:cNvSpPr/>
          <p:nvPr/>
        </p:nvSpPr>
        <p:spPr>
          <a:xfrm>
            <a:off x="1443787" y="5011341"/>
            <a:ext cx="932046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endParaRPr lang="es-ES_tradnl" altLang="es-AR" dirty="0">
              <a:latin typeface="GillSans" pitchFamily="34" charset="0"/>
            </a:endParaRPr>
          </a:p>
          <a:p>
            <a:pPr indent="-457200" algn="just" eaLnBrk="0" hangingPunct="0">
              <a:buClr>
                <a:srgbClr val="000066"/>
              </a:buClr>
              <a:buFont typeface="Wingdings" panose="05000000000000000000" pitchFamily="2" charset="2"/>
              <a:buChar char="v"/>
            </a:pPr>
            <a:r>
              <a:rPr lang="es-ES_tradnl" altLang="es-AR" sz="3200" dirty="0">
                <a:latin typeface="Cambria" panose="02040503050406030204" pitchFamily="18" charset="0"/>
                <a:cs typeface="Times New Roman" panose="02020603050405020304" pitchFamily="18" charset="0"/>
              </a:rPr>
              <a:t>A los trabajadores del centro de salud. </a:t>
            </a:r>
          </a:p>
          <a:p>
            <a:pPr indent="-457200" algn="just" eaLnBrk="0" hangingPunct="0">
              <a:buClr>
                <a:srgbClr val="000066"/>
              </a:buClr>
              <a:buFont typeface="Wingdings" panose="05000000000000000000" pitchFamily="2" charset="2"/>
              <a:buChar char="v"/>
            </a:pPr>
            <a:r>
              <a:rPr lang="es-ES_tradnl" altLang="es-AR" sz="3200" dirty="0">
                <a:latin typeface="Cambria" panose="02040503050406030204" pitchFamily="18" charset="0"/>
                <a:cs typeface="Times New Roman" panose="02020603050405020304" pitchFamily="18" charset="0"/>
              </a:rPr>
              <a:t> A los pacientes.</a:t>
            </a:r>
          </a:p>
          <a:p>
            <a:pPr indent="-457200" algn="just" eaLnBrk="0" hangingPunct="0">
              <a:buClr>
                <a:srgbClr val="000066"/>
              </a:buClr>
              <a:buFont typeface="Wingdings" panose="05000000000000000000" pitchFamily="2" charset="2"/>
              <a:buChar char="v"/>
            </a:pPr>
            <a:r>
              <a:rPr lang="es-ES_tradnl" altLang="es-AR" sz="3200" dirty="0">
                <a:latin typeface="Cambria" panose="02040503050406030204" pitchFamily="18" charset="0"/>
                <a:cs typeface="Times New Roman" panose="02020603050405020304" pitchFamily="18" charset="0"/>
              </a:rPr>
              <a:t> A la comunidad en general.</a:t>
            </a:r>
          </a:p>
        </p:txBody>
      </p:sp>
      <p:sp>
        <p:nvSpPr>
          <p:cNvPr id="3" name="Rectángulo 2"/>
          <p:cNvSpPr/>
          <p:nvPr/>
        </p:nvSpPr>
        <p:spPr>
          <a:xfrm>
            <a:off x="304801" y="4053900"/>
            <a:ext cx="1159844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  <a:buFontTx/>
              <a:buNone/>
            </a:pPr>
            <a:r>
              <a:rPr lang="es-ES_tradnl" altLang="es-AR" sz="3200" b="1" i="1" dirty="0">
                <a:latin typeface="Cambria" panose="02040503050406030204" pitchFamily="18" charset="0"/>
                <a:cs typeface="Times New Roman" panose="02020603050405020304" pitchFamily="18" charset="0"/>
              </a:rPr>
              <a:t>Asegurar que el ejercicio de nuestra profesión no genere efectos indeseables:</a:t>
            </a:r>
          </a:p>
        </p:txBody>
      </p:sp>
    </p:spTree>
    <p:extLst>
      <p:ext uri="{BB962C8B-B14F-4D97-AF65-F5344CB8AC3E}">
        <p14:creationId xmlns:p14="http://schemas.microsoft.com/office/powerpoint/2010/main" val="335764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1856096" y="0"/>
            <a:ext cx="925318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6600" b="1" i="1" dirty="0"/>
              <a:t>MEDIDAS DE PREVENCIÓN</a:t>
            </a:r>
          </a:p>
        </p:txBody>
      </p:sp>
      <p:sp>
        <p:nvSpPr>
          <p:cNvPr id="4" name="Rectángulo 3"/>
          <p:cNvSpPr/>
          <p:nvPr/>
        </p:nvSpPr>
        <p:spPr>
          <a:xfrm>
            <a:off x="4718960" y="754053"/>
            <a:ext cx="726192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4000" b="1" i="1" dirty="0">
                <a:solidFill>
                  <a:schemeClr val="tx2">
                    <a:lumMod val="50000"/>
                  </a:schemeClr>
                </a:solidFill>
              </a:rPr>
              <a:t>Gestión de Residuos en Laboratorios</a:t>
            </a:r>
            <a:endParaRPr lang="es-AR" sz="4000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5 Rectángulo redondeado"/>
          <p:cNvSpPr/>
          <p:nvPr/>
        </p:nvSpPr>
        <p:spPr>
          <a:xfrm>
            <a:off x="550984" y="1664677"/>
            <a:ext cx="11641015" cy="4994031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endParaRPr lang="es-MX" sz="2400" dirty="0">
              <a:latin typeface="Cambria" pitchFamily="18" charset="0"/>
              <a:ea typeface="Cambria" pitchFamily="18" charset="0"/>
            </a:endParaRPr>
          </a:p>
          <a:p>
            <a:pPr algn="just"/>
            <a:endParaRPr lang="es-MX" sz="2400" dirty="0">
              <a:latin typeface="Cambria" pitchFamily="18" charset="0"/>
              <a:ea typeface="Cambria" pitchFamily="18" charset="0"/>
            </a:endParaRPr>
          </a:p>
          <a:p>
            <a:pPr algn="ctr"/>
            <a:endParaRPr lang="es-MX" sz="2400" dirty="0">
              <a:latin typeface="Cambria" pitchFamily="18" charset="0"/>
              <a:ea typeface="Cambria" pitchFamily="18" charset="0"/>
            </a:endParaRPr>
          </a:p>
          <a:p>
            <a:pPr algn="just"/>
            <a:endParaRPr lang="es-MX" sz="2400" dirty="0">
              <a:latin typeface="Cambria" pitchFamily="18" charset="0"/>
              <a:ea typeface="Cambria" pitchFamily="18" charset="0"/>
            </a:endParaRPr>
          </a:p>
          <a:p>
            <a:pPr algn="just"/>
            <a:endParaRPr lang="es-MX" sz="2400" dirty="0">
              <a:latin typeface="Cambria" pitchFamily="18" charset="0"/>
              <a:ea typeface="Cambria" pitchFamily="18" charset="0"/>
            </a:endParaRPr>
          </a:p>
          <a:p>
            <a:pPr algn="just"/>
            <a:endParaRPr lang="es-MX" sz="2400" dirty="0">
              <a:latin typeface="Cambria" pitchFamily="18" charset="0"/>
              <a:ea typeface="Cambria" pitchFamily="18" charset="0"/>
            </a:endParaRPr>
          </a:p>
          <a:p>
            <a:pPr algn="just"/>
            <a:r>
              <a:rPr lang="es-MX" sz="2700" dirty="0">
                <a:latin typeface="Cambria" pitchFamily="18" charset="0"/>
                <a:ea typeface="Cambria" pitchFamily="18" charset="0"/>
              </a:rPr>
              <a:t>De acuerdo a la Ley Nacional de Residuos Peligrosos N° 24.051 y su Decreto Reglamentario 831/93, será considerado residuo peligroso todo residuo que pueda causar daño, directa o indirectamente, a los seres vivos o contaminar el suelo, el agua, la atmosfera o el ambiente en general. </a:t>
            </a:r>
          </a:p>
          <a:p>
            <a:pPr algn="just"/>
            <a:r>
              <a:rPr lang="es-MX" sz="2700" b="1" dirty="0">
                <a:latin typeface="Cambria" pitchFamily="18" charset="0"/>
                <a:ea typeface="Cambria" pitchFamily="18" charset="0"/>
              </a:rPr>
              <a:t>Patogénicos</a:t>
            </a:r>
          </a:p>
          <a:p>
            <a:pPr algn="just"/>
            <a:r>
              <a:rPr lang="es-MX" sz="2700" dirty="0">
                <a:latin typeface="Cambria" pitchFamily="18" charset="0"/>
                <a:ea typeface="Cambria" pitchFamily="18" charset="0"/>
              </a:rPr>
              <a:t>La Provincia de Tucumán se encuentra adherida, mediante la Ley 6.605 (Modificada por la Ley 6.943), a la Ley Nacional 24.051 de Residuos Peligrosos.</a:t>
            </a:r>
          </a:p>
          <a:p>
            <a:pPr algn="just"/>
            <a:endParaRPr lang="es-MX" sz="2700" dirty="0">
              <a:latin typeface="Cambria" pitchFamily="18" charset="0"/>
              <a:ea typeface="Cambria" pitchFamily="18" charset="0"/>
            </a:endParaRPr>
          </a:p>
          <a:p>
            <a:pPr algn="just"/>
            <a:r>
              <a:rPr lang="es-MX" sz="2700" dirty="0">
                <a:latin typeface="Cambria" pitchFamily="18" charset="0"/>
                <a:ea typeface="Cambria" pitchFamily="18" charset="0"/>
              </a:rPr>
              <a:t>La Resolución 38/08 crea el Registro Único de Generadores de Residuos Patológicos.</a:t>
            </a:r>
            <a:endParaRPr lang="es-MX" sz="2400" dirty="0">
              <a:latin typeface="Cambria" pitchFamily="18" charset="0"/>
              <a:ea typeface="Cambria" pitchFamily="18" charset="0"/>
            </a:endParaRPr>
          </a:p>
          <a:p>
            <a:pPr algn="just"/>
            <a:endParaRPr lang="es-MX" sz="2400" dirty="0">
              <a:latin typeface="Cambria" pitchFamily="18" charset="0"/>
              <a:ea typeface="Cambria" pitchFamily="18" charset="0"/>
            </a:endParaRPr>
          </a:p>
          <a:p>
            <a:pPr algn="just"/>
            <a:endParaRPr lang="es-MX" sz="2400" dirty="0">
              <a:latin typeface="Cambria" pitchFamily="18" charset="0"/>
              <a:ea typeface="Cambria" pitchFamily="18" charset="0"/>
            </a:endParaRPr>
          </a:p>
          <a:p>
            <a:pPr algn="just"/>
            <a:endParaRPr lang="es-MX" sz="2400" dirty="0">
              <a:latin typeface="Cambria" pitchFamily="18" charset="0"/>
              <a:ea typeface="Cambria" pitchFamily="18" charset="0"/>
            </a:endParaRPr>
          </a:p>
          <a:p>
            <a:pPr algn="just"/>
            <a:endParaRPr lang="es-MX" sz="2400" dirty="0">
              <a:latin typeface="Cambria" pitchFamily="18" charset="0"/>
              <a:ea typeface="Cambria" pitchFamily="18" charset="0"/>
            </a:endParaRPr>
          </a:p>
          <a:p>
            <a:pPr algn="just"/>
            <a:endParaRPr lang="es-AR" sz="2400" dirty="0">
              <a:latin typeface="Cambria" pitchFamily="18" charset="0"/>
              <a:ea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590187"/>
      </p:ext>
    </p:extLst>
  </p:cSld>
  <p:clrMapOvr>
    <a:masterClrMapping/>
  </p:clrMapOvr>
  <p:transition spd="slow"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692361" y="0"/>
            <a:ext cx="11235782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s-MX" sz="6600" b="1" i="1" dirty="0"/>
              <a:t>PELIGROSOS</a:t>
            </a:r>
          </a:p>
          <a:p>
            <a:endParaRPr lang="es-MX" sz="3200" dirty="0">
              <a:latin typeface="Cambria" pitchFamily="18" charset="0"/>
              <a:ea typeface="Cambria" pitchFamily="18" charset="0"/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204716" y="948690"/>
            <a:ext cx="1140952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 algn="just" eaLnBrk="0" hangingPunct="0"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  <a:tabLst>
                <a:tab pos="96838" algn="l"/>
              </a:tabLst>
            </a:pPr>
            <a:r>
              <a:rPr lang="es-MX" sz="3600" dirty="0">
                <a:latin typeface="Cambria" panose="02040503050406030204" pitchFamily="18" charset="0"/>
                <a:cs typeface="Times New Roman" panose="02020603050405020304" pitchFamily="18" charset="0"/>
              </a:rPr>
              <a:t>La Provincia adhiere a la </a:t>
            </a:r>
            <a:r>
              <a:rPr lang="es-MX" sz="3600" b="1" dirty="0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Ley Nacional 24.051 </a:t>
            </a:r>
            <a:r>
              <a:rPr lang="es-MX" sz="3600" dirty="0">
                <a:latin typeface="Cambria" panose="02040503050406030204" pitchFamily="18" charset="0"/>
                <a:cs typeface="Times New Roman" panose="02020603050405020304" pitchFamily="18" charset="0"/>
              </a:rPr>
              <a:t>mediante la Ley 6.605 (Modificada por Ley 6.943). Crea el Registro Provincial de Generadores y Operadores de Residuos Peligrosos con vinculación directa con el Registro Nacional.</a:t>
            </a:r>
          </a:p>
          <a:p>
            <a:pPr indent="-457200" algn="just" eaLnBrk="0" hangingPunct="0"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  <a:tabLst>
                <a:tab pos="96838" algn="l"/>
              </a:tabLst>
            </a:pPr>
            <a:r>
              <a:rPr lang="es-MX" sz="3600" b="1" dirty="0">
                <a:solidFill>
                  <a:srgbClr val="FF0000"/>
                </a:solidFill>
                <a:latin typeface="Cambria" panose="02040503050406030204" pitchFamily="18" charset="0"/>
                <a:cs typeface="Times New Roman" panose="02020603050405020304" pitchFamily="18" charset="0"/>
              </a:rPr>
              <a:t>La Resolución 196/10 </a:t>
            </a:r>
            <a:r>
              <a:rPr lang="es-MX" sz="3600" dirty="0">
                <a:latin typeface="Cambria" panose="02040503050406030204" pitchFamily="18" charset="0"/>
                <a:cs typeface="Times New Roman" panose="02020603050405020304" pitchFamily="18" charset="0"/>
              </a:rPr>
              <a:t>establece el uso obligatorio  de los Manifiestos de Transporte de Residuos Peligrosos, Certificado de Tratamiento, Certificado de Almacenamiento Temporario, y Certificado de Disposición Final según el caso.</a:t>
            </a:r>
            <a:endParaRPr lang="es-AR" sz="3600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5897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9102" y="-180486"/>
            <a:ext cx="9759950" cy="176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4829908" y="1019908"/>
            <a:ext cx="6439144" cy="85578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s-MX" sz="4000" b="1" i="1" dirty="0">
                <a:solidFill>
                  <a:schemeClr val="tx2">
                    <a:lumMod val="50000"/>
                  </a:schemeClr>
                </a:solidFill>
              </a:rPr>
              <a:t>Gestión de Residuos Peligrosos </a:t>
            </a:r>
            <a:endParaRPr lang="es-AR" sz="4000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3 Rectángulo redondeado"/>
          <p:cNvSpPr/>
          <p:nvPr/>
        </p:nvSpPr>
        <p:spPr>
          <a:xfrm>
            <a:off x="773723" y="2039815"/>
            <a:ext cx="10738339" cy="4572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3200" dirty="0">
                <a:latin typeface="Cambria" pitchFamily="18" charset="0"/>
                <a:ea typeface="Cambria" pitchFamily="18" charset="0"/>
              </a:rPr>
              <a:t>¿ Como se determina la categoría de control y peligrosidad de los residuos?</a:t>
            </a:r>
          </a:p>
          <a:p>
            <a:pPr marL="457200" indent="-457200" algn="ctr">
              <a:buFontTx/>
              <a:buChar char="-"/>
            </a:pPr>
            <a:r>
              <a:rPr lang="es-MX" sz="3600" b="1" dirty="0">
                <a:solidFill>
                  <a:srgbClr val="0070C0"/>
                </a:solidFill>
                <a:latin typeface="Cambria" pitchFamily="18" charset="0"/>
                <a:ea typeface="Cambria" pitchFamily="18" charset="0"/>
              </a:rPr>
              <a:t>Código de Naciones Unidas- </a:t>
            </a:r>
          </a:p>
          <a:p>
            <a:pPr marL="457200" indent="-457200">
              <a:buFontTx/>
              <a:buChar char="-"/>
            </a:pPr>
            <a:r>
              <a:rPr lang="es-MX" sz="3200" dirty="0">
                <a:latin typeface="Cambria" pitchFamily="18" charset="0"/>
                <a:ea typeface="Cambria" pitchFamily="18" charset="0"/>
              </a:rPr>
              <a:t>La categoría sometida a control ( Anexo I Ley n° 24051)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s-MX" sz="3200" dirty="0">
                <a:latin typeface="Cambria" pitchFamily="18" charset="0"/>
                <a:ea typeface="Cambria" pitchFamily="18" charset="0"/>
              </a:rPr>
              <a:t> Se indican con una letra Y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s-MX" sz="3200" dirty="0">
                <a:latin typeface="Cambria" pitchFamily="18" charset="0"/>
                <a:ea typeface="Cambria" pitchFamily="18" charset="0"/>
              </a:rPr>
              <a:t> Si se encuentran en algunas de las categorías sometidas a control, categorizada como </a:t>
            </a:r>
            <a:r>
              <a:rPr lang="es-MX" sz="3200" u="sng" dirty="0">
                <a:latin typeface="Cambria" pitchFamily="18" charset="0"/>
                <a:ea typeface="Cambria" pitchFamily="18" charset="0"/>
              </a:rPr>
              <a:t>Corriente de desecho</a:t>
            </a:r>
            <a:r>
              <a:rPr lang="es-MX" sz="3200" dirty="0">
                <a:latin typeface="Cambria" pitchFamily="18" charset="0"/>
                <a:ea typeface="Cambria" pitchFamily="18" charset="0"/>
              </a:rPr>
              <a:t>, incluida desde </a:t>
            </a:r>
            <a:r>
              <a:rPr lang="es-MX" sz="3200" dirty="0">
                <a:solidFill>
                  <a:srgbClr val="FF0000"/>
                </a:solidFill>
                <a:latin typeface="Cambria" pitchFamily="18" charset="0"/>
                <a:ea typeface="Cambria" pitchFamily="18" charset="0"/>
              </a:rPr>
              <a:t>Y1</a:t>
            </a:r>
            <a:r>
              <a:rPr lang="es-MX" sz="3200" dirty="0">
                <a:latin typeface="Cambria" pitchFamily="18" charset="0"/>
                <a:ea typeface="Cambria" pitchFamily="18" charset="0"/>
              </a:rPr>
              <a:t> hasta </a:t>
            </a:r>
            <a:r>
              <a:rPr lang="es-MX" sz="3200" dirty="0">
                <a:solidFill>
                  <a:srgbClr val="FF0000"/>
                </a:solidFill>
                <a:latin typeface="Cambria" pitchFamily="18" charset="0"/>
                <a:ea typeface="Cambria" pitchFamily="18" charset="0"/>
              </a:rPr>
              <a:t>Y18</a:t>
            </a:r>
          </a:p>
          <a:p>
            <a:pPr marL="457200" indent="-457200">
              <a:buFontTx/>
              <a:buChar char="-"/>
            </a:pPr>
            <a:endParaRPr lang="es-AR" sz="3200" dirty="0">
              <a:latin typeface="Cambria" pitchFamily="18" charset="0"/>
              <a:ea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9612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Rectángulo"/>
          <p:cNvSpPr/>
          <p:nvPr/>
        </p:nvSpPr>
        <p:spPr>
          <a:xfrm>
            <a:off x="5838092" y="1263134"/>
            <a:ext cx="43665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AR" sz="2000" b="1" dirty="0">
                <a:latin typeface="Cambria" pitchFamily="18" charset="0"/>
                <a:ea typeface="Cambria" pitchFamily="18" charset="0"/>
              </a:rPr>
              <a:t>Gestión de Residuos Peligrosos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9102" y="-57972"/>
            <a:ext cx="9759950" cy="176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Rectángulo redondeado"/>
          <p:cNvSpPr/>
          <p:nvPr/>
        </p:nvSpPr>
        <p:spPr>
          <a:xfrm>
            <a:off x="773723" y="2039815"/>
            <a:ext cx="10738339" cy="45720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457200" indent="-457200">
              <a:buFont typeface="Wingdings" pitchFamily="2" charset="2"/>
              <a:buChar char="Ø"/>
            </a:pPr>
            <a:r>
              <a:rPr lang="es-MX" sz="3200" dirty="0">
                <a:latin typeface="Cambria" pitchFamily="18" charset="0"/>
                <a:ea typeface="Cambria" pitchFamily="18" charset="0"/>
              </a:rPr>
              <a:t> Otras cuyos desechos tengan como </a:t>
            </a:r>
            <a:r>
              <a:rPr lang="es-MX" sz="3200" b="1" u="sng" dirty="0">
                <a:latin typeface="Cambria" pitchFamily="18" charset="0"/>
                <a:ea typeface="Cambria" pitchFamily="18" charset="0"/>
              </a:rPr>
              <a:t>constituyentes </a:t>
            </a:r>
            <a:r>
              <a:rPr lang="es-MX" sz="3200" dirty="0">
                <a:latin typeface="Cambria" pitchFamily="18" charset="0"/>
                <a:ea typeface="Cambria" pitchFamily="18" charset="0"/>
              </a:rPr>
              <a:t>las que se indican desde la </a:t>
            </a:r>
            <a:r>
              <a:rPr lang="es-MX" sz="3200" dirty="0">
                <a:solidFill>
                  <a:srgbClr val="FF0000"/>
                </a:solidFill>
                <a:latin typeface="Cambria" pitchFamily="18" charset="0"/>
                <a:ea typeface="Cambria" pitchFamily="18" charset="0"/>
              </a:rPr>
              <a:t>Y 19 hasta la Y 45 inclusive</a:t>
            </a:r>
            <a:r>
              <a:rPr lang="es-MX" sz="3200" dirty="0">
                <a:latin typeface="Cambria" pitchFamily="18" charset="0"/>
                <a:ea typeface="Cambria" pitchFamily="18" charset="0"/>
              </a:rPr>
              <a:t>.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s-MX" sz="3200" dirty="0">
                <a:latin typeface="Cambria" pitchFamily="18" charset="0"/>
                <a:ea typeface="Cambria" pitchFamily="18" charset="0"/>
              </a:rPr>
              <a:t>Otras establecidas por decretos anexos 897/2002 (</a:t>
            </a:r>
            <a:r>
              <a:rPr lang="es-MX" sz="3200" dirty="0">
                <a:solidFill>
                  <a:srgbClr val="FF0000"/>
                </a:solidFill>
                <a:latin typeface="Cambria" pitchFamily="18" charset="0"/>
                <a:ea typeface="Cambria" pitchFamily="18" charset="0"/>
              </a:rPr>
              <a:t>Y48</a:t>
            </a:r>
            <a:r>
              <a:rPr lang="es-MX" sz="3200" dirty="0">
                <a:latin typeface="Cambria" pitchFamily="18" charset="0"/>
                <a:ea typeface="Cambria" pitchFamily="18" charset="0"/>
              </a:rPr>
              <a:t>)</a:t>
            </a:r>
          </a:p>
          <a:p>
            <a:r>
              <a:rPr lang="es-MX" sz="3200" dirty="0">
                <a:latin typeface="Cambria" pitchFamily="18" charset="0"/>
                <a:ea typeface="Cambria" pitchFamily="18" charset="0"/>
              </a:rPr>
              <a:t>La característica de peligrosidad ( Anexo II Ley N° 24051)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s-MX" sz="3200" dirty="0">
                <a:latin typeface="Cambria" pitchFamily="18" charset="0"/>
                <a:ea typeface="Cambria" pitchFamily="18" charset="0"/>
              </a:rPr>
              <a:t> Se indica con una letra H</a:t>
            </a:r>
          </a:p>
          <a:p>
            <a:pPr marL="457200" indent="-457200">
              <a:buFont typeface="Wingdings" pitchFamily="2" charset="2"/>
              <a:buChar char="Ø"/>
            </a:pPr>
            <a:r>
              <a:rPr lang="es-MX" sz="3200" dirty="0">
                <a:latin typeface="Cambria" pitchFamily="18" charset="0"/>
                <a:ea typeface="Cambria" pitchFamily="18" charset="0"/>
              </a:rPr>
              <a:t> Si posee algunas de las características de peligrosidad explicitas en Anexo II Ley N° 24051, se indican desde H1 hasta H13</a:t>
            </a:r>
            <a:endParaRPr lang="es-AR" sz="3200" dirty="0">
              <a:latin typeface="Cambria" pitchFamily="18" charset="0"/>
              <a:ea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8483117"/>
      </p:ext>
    </p:extLst>
  </p:cSld>
  <p:clrMapOvr>
    <a:masterClrMapping/>
  </p:clrMapOvr>
  <p:transition spd="slow"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557" y="0"/>
            <a:ext cx="614466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0756" y="0"/>
            <a:ext cx="5901244" cy="4533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0756" y="4533346"/>
            <a:ext cx="5901244" cy="2324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9282797"/>
      </p:ext>
    </p:extLst>
  </p:cSld>
  <p:clrMapOvr>
    <a:masterClrMapping/>
  </p:clrMapOvr>
  <p:transition spd="slow">
    <p:wip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6222" y="-7316"/>
            <a:ext cx="7292556" cy="6865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5650744"/>
      </p:ext>
    </p:extLst>
  </p:cSld>
  <p:clrMapOvr>
    <a:masterClrMapping/>
  </p:clrMapOvr>
  <p:transition spd="slow">
    <p:push dir="u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856096" y="0"/>
            <a:ext cx="925318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6600" b="1" i="1" dirty="0"/>
              <a:t>MEDIDAS DE PREVENCIÓN</a:t>
            </a:r>
          </a:p>
        </p:txBody>
      </p:sp>
      <p:sp>
        <p:nvSpPr>
          <p:cNvPr id="3" name="Rectángulo 2"/>
          <p:cNvSpPr/>
          <p:nvPr/>
        </p:nvSpPr>
        <p:spPr>
          <a:xfrm>
            <a:off x="4718960" y="754053"/>
            <a:ext cx="728917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4000" b="1" i="1" dirty="0">
                <a:solidFill>
                  <a:schemeClr val="tx2">
                    <a:lumMod val="50000"/>
                  </a:schemeClr>
                </a:solidFill>
              </a:rPr>
              <a:t>Disposición y Eliminación de residuos</a:t>
            </a:r>
            <a:endParaRPr lang="es-AR" sz="4000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0" y="1461939"/>
            <a:ext cx="1200813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 algn="just" eaLnBrk="0" hangingPunct="0"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  <a:tabLst>
                <a:tab pos="96838" algn="l"/>
              </a:tabLst>
            </a:pPr>
            <a:r>
              <a:rPr lang="es-MX" sz="3200" dirty="0">
                <a:latin typeface="Cambria" panose="02040503050406030204" pitchFamily="18" charset="0"/>
                <a:cs typeface="Times New Roman" panose="02020603050405020304" pitchFamily="18" charset="0"/>
              </a:rPr>
              <a:t>Minimizar la cantidad de residuos desde el origen, limitando la cantidad de materiales que se compran y que se usan. </a:t>
            </a:r>
          </a:p>
          <a:p>
            <a:pPr indent="-457200" algn="just" eaLnBrk="0" hangingPunct="0"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  <a:tabLst>
                <a:tab pos="96838" algn="l"/>
              </a:tabLst>
            </a:pPr>
            <a:r>
              <a:rPr lang="es-MX" sz="3200" dirty="0">
                <a:latin typeface="Cambria" panose="02040503050406030204" pitchFamily="18" charset="0"/>
                <a:cs typeface="Times New Roman" panose="02020603050405020304" pitchFamily="18" charset="0"/>
              </a:rPr>
              <a:t>Separar en forma correcta los diferentes tipos de residuos. </a:t>
            </a: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2"/>
          <a:srcRect r="717" b="11678"/>
          <a:stretch/>
        </p:blipFill>
        <p:spPr>
          <a:xfrm>
            <a:off x="5523831" y="3277821"/>
            <a:ext cx="6668169" cy="3099540"/>
          </a:xfrm>
          <a:prstGeom prst="rect">
            <a:avLst/>
          </a:prstGeom>
        </p:spPr>
      </p:pic>
      <p:sp>
        <p:nvSpPr>
          <p:cNvPr id="7" name="Rectángulo 6"/>
          <p:cNvSpPr/>
          <p:nvPr/>
        </p:nvSpPr>
        <p:spPr>
          <a:xfrm>
            <a:off x="0" y="3599932"/>
            <a:ext cx="552383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 eaLnBrk="0" hangingPunct="0"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  <a:tabLst>
                <a:tab pos="96838" algn="l"/>
              </a:tabLst>
            </a:pPr>
            <a:r>
              <a:rPr lang="es-MX" sz="3200" dirty="0">
                <a:latin typeface="Cambria" panose="02040503050406030204" pitchFamily="18" charset="0"/>
                <a:cs typeface="Times New Roman" panose="02020603050405020304" pitchFamily="18" charset="0"/>
              </a:rPr>
              <a:t>El depósito indiscriminado de residuos peligrosos, cristal roto, etc., en el contenedor de residuos, provoca frecuentes accidentes entre el personal de limpieza.</a:t>
            </a:r>
          </a:p>
        </p:txBody>
      </p:sp>
    </p:spTree>
    <p:extLst>
      <p:ext uri="{BB962C8B-B14F-4D97-AF65-F5344CB8AC3E}">
        <p14:creationId xmlns:p14="http://schemas.microsoft.com/office/powerpoint/2010/main" val="1241364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856096" y="0"/>
            <a:ext cx="925318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6600" b="1" i="1" dirty="0"/>
              <a:t>MEDIDAS DE PREVENCIÓN</a:t>
            </a:r>
          </a:p>
        </p:txBody>
      </p:sp>
      <p:sp>
        <p:nvSpPr>
          <p:cNvPr id="3" name="Rectángulo 2"/>
          <p:cNvSpPr/>
          <p:nvPr/>
        </p:nvSpPr>
        <p:spPr>
          <a:xfrm>
            <a:off x="4718960" y="754053"/>
            <a:ext cx="728917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4000" b="1" i="1" dirty="0">
                <a:solidFill>
                  <a:schemeClr val="tx2">
                    <a:lumMod val="50000"/>
                  </a:schemeClr>
                </a:solidFill>
              </a:rPr>
              <a:t>Disposición y Eliminación de residuos</a:t>
            </a:r>
            <a:endParaRPr lang="es-AR" sz="4000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0" y="1461939"/>
            <a:ext cx="6288505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 algn="just" eaLnBrk="0" hangingPunct="0"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  <a:tabLst>
                <a:tab pos="96838" algn="l"/>
              </a:tabLst>
            </a:pPr>
            <a:r>
              <a:rPr lang="es-MX" sz="2800" dirty="0">
                <a:latin typeface="Cambria" panose="02040503050406030204" pitchFamily="18" charset="0"/>
                <a:cs typeface="Times New Roman" panose="02020603050405020304" pitchFamily="18" charset="0"/>
              </a:rPr>
              <a:t>Los productos químicos tóxicos se tirarán en contenedores especiales para tal fin. </a:t>
            </a:r>
          </a:p>
          <a:p>
            <a:pPr indent="-457200" algn="just" eaLnBrk="0" hangingPunct="0"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  <a:tabLst>
                <a:tab pos="96838" algn="l"/>
              </a:tabLst>
            </a:pPr>
            <a:r>
              <a:rPr lang="es-MX" sz="2800" dirty="0">
                <a:latin typeface="Cambria" panose="02040503050406030204" pitchFamily="18" charset="0"/>
                <a:cs typeface="Times New Roman" panose="02020603050405020304" pitchFamily="18" charset="0"/>
              </a:rPr>
              <a:t>No tirar directamente a la pileta productos que reaccionen con el agua, sodio, hidruros, halogenuros de ácidos, o que sean inflamables (disolvente), o que huelan mal (derivados del azufre) o que sean lacrimógenos (</a:t>
            </a:r>
            <a:r>
              <a:rPr lang="es-MX" sz="2800" dirty="0" err="1">
                <a:latin typeface="Cambria" panose="02040503050406030204" pitchFamily="18" charset="0"/>
                <a:cs typeface="Times New Roman" panose="02020603050405020304" pitchFamily="18" charset="0"/>
              </a:rPr>
              <a:t>polihalogenados</a:t>
            </a:r>
            <a:r>
              <a:rPr lang="es-MX" sz="2800" dirty="0">
                <a:latin typeface="Cambria" panose="02040503050406030204" pitchFamily="18" charset="0"/>
                <a:cs typeface="Times New Roman" panose="02020603050405020304" pitchFamily="18" charset="0"/>
              </a:rPr>
              <a:t> como el cloroformo).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7049" y="1461939"/>
            <a:ext cx="5571086" cy="5218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547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856096" y="0"/>
            <a:ext cx="925318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6600" b="1" i="1" dirty="0"/>
              <a:t>MEDIDAS DE PREVENCIÓN</a:t>
            </a:r>
          </a:p>
        </p:txBody>
      </p:sp>
      <p:sp>
        <p:nvSpPr>
          <p:cNvPr id="3" name="Rectángulo 2"/>
          <p:cNvSpPr/>
          <p:nvPr/>
        </p:nvSpPr>
        <p:spPr>
          <a:xfrm>
            <a:off x="4718960" y="754053"/>
            <a:ext cx="747304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AR" sz="4000" b="1" i="1" dirty="0">
                <a:solidFill>
                  <a:schemeClr val="tx2">
                    <a:lumMod val="50000"/>
                  </a:schemeClr>
                </a:solidFill>
              </a:rPr>
              <a:t>Mantenimiento del Laboratorio </a:t>
            </a:r>
            <a:br>
              <a:rPr lang="es-AR" sz="4000" b="1" i="1" dirty="0">
                <a:solidFill>
                  <a:schemeClr val="tx2">
                    <a:lumMod val="50000"/>
                  </a:schemeClr>
                </a:solidFill>
              </a:rPr>
            </a:br>
            <a:endParaRPr lang="es-AR" sz="4000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0" y="1862049"/>
            <a:ext cx="1183260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 eaLnBrk="0" hangingPunct="0"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  <a:tabLst>
                <a:tab pos="96838" algn="l"/>
              </a:tabLst>
            </a:pPr>
            <a:r>
              <a:rPr lang="es-MX" sz="3600" dirty="0">
                <a:latin typeface="Cambria" panose="02040503050406030204" pitchFamily="18" charset="0"/>
                <a:cs typeface="Times New Roman" panose="02020603050405020304" pitchFamily="18" charset="0"/>
              </a:rPr>
              <a:t>Inspeccionar todos los equipos antes de su utilización.</a:t>
            </a:r>
          </a:p>
          <a:p>
            <a:pPr indent="-457200" eaLnBrk="0" hangingPunct="0"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  <a:tabLst>
                <a:tab pos="96838" algn="l"/>
              </a:tabLst>
            </a:pPr>
            <a:r>
              <a:rPr lang="es-MX" sz="3600" dirty="0">
                <a:latin typeface="Cambria" panose="02040503050406030204" pitchFamily="18" charset="0"/>
                <a:cs typeface="Times New Roman" panose="02020603050405020304" pitchFamily="18" charset="0"/>
              </a:rPr>
              <a:t>El suelo del laboratorio debe estar siempre seco. Hay que limpiar inmediatamente cualquier salpicadura de sustancias químicas/agua.</a:t>
            </a:r>
          </a:p>
          <a:p>
            <a:pPr indent="-457200" eaLnBrk="0" hangingPunct="0"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  <a:tabLst>
                <a:tab pos="96838" algn="l"/>
              </a:tabLst>
            </a:pPr>
            <a:r>
              <a:rPr lang="es-MX" sz="3600" dirty="0">
                <a:latin typeface="Cambria" panose="02040503050406030204" pitchFamily="18" charset="0"/>
                <a:cs typeface="Times New Roman" panose="02020603050405020304" pitchFamily="18" charset="0"/>
              </a:rPr>
              <a:t>Todos los aparatos que estén en reparación o en fase de ajuste deben estar guardados y etiquetados </a:t>
            </a:r>
            <a:endParaRPr lang="es-AR" sz="3600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8049849"/>
      </p:ext>
    </p:extLst>
  </p:cSld>
  <p:clrMapOvr>
    <a:masterClrMapping/>
  </p:clrMapOvr>
  <p:transition spd="slow">
    <p:push dir="u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-1" y="0"/>
            <a:ext cx="1231028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AR" sz="6600" b="1" i="1" dirty="0"/>
              <a:t>ALMACENAMIENTO « PASSS » </a:t>
            </a:r>
          </a:p>
        </p:txBody>
      </p:sp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3946046381"/>
              </p:ext>
            </p:extLst>
          </p:nvPr>
        </p:nvGraphicFramePr>
        <p:xfrm>
          <a:off x="517097" y="1107996"/>
          <a:ext cx="11028909" cy="56995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80492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8" name="Rectángulo 27">
            <a:extLst>
              <a:ext uri="{FF2B5EF4-FFF2-40B4-BE49-F238E27FC236}">
                <a16:creationId xmlns:a16="http://schemas.microsoft.com/office/drawing/2014/main" id="{4D4DD4CF-9732-4771-98FE-77886DC915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dirty="0"/>
          </a:p>
        </p:txBody>
      </p:sp>
      <p:pic>
        <p:nvPicPr>
          <p:cNvPr id="30" name="Imagen 2">
            <a:extLst>
              <a:ext uri="{FF2B5EF4-FFF2-40B4-BE49-F238E27FC236}">
                <a16:creationId xmlns:a16="http://schemas.microsoft.com/office/drawing/2014/main" id="{0917E639-5738-4605-929E-1222198314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n 3" descr="Laboratorio de ciencia">
            <a:extLst>
              <a:ext uri="{FF2B5EF4-FFF2-40B4-BE49-F238E27FC236}">
                <a16:creationId xmlns:a16="http://schemas.microsoft.com/office/drawing/2014/main" id="{7E185DA8-778E-49D9-863D-7DB5660424E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754" r="25902"/>
          <a:stretch/>
        </p:blipFill>
        <p:spPr>
          <a:xfrm>
            <a:off x="1" y="10"/>
            <a:ext cx="7479157" cy="6857990"/>
          </a:xfrm>
          <a:prstGeom prst="rect">
            <a:avLst/>
          </a:prstGeom>
        </p:spPr>
      </p:pic>
      <p:sp>
        <p:nvSpPr>
          <p:cNvPr id="32" name="Rectángulo 31">
            <a:extLst>
              <a:ext uri="{FF2B5EF4-FFF2-40B4-BE49-F238E27FC236}">
                <a16:creationId xmlns:a16="http://schemas.microsoft.com/office/drawing/2014/main" id="{A2861A9C-C970-4FFE-B67C-222B6F5732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479161" y="-2"/>
            <a:ext cx="81313" cy="6858002"/>
          </a:xfrm>
          <a:prstGeom prst="rect">
            <a:avLst/>
          </a:prstGeom>
          <a:gradFill flip="none" rotWithShape="1">
            <a:gsLst>
              <a:gs pos="84000">
                <a:srgbClr val="B5B5B5"/>
              </a:gs>
              <a:gs pos="60159">
                <a:srgbClr val="D5D5D5"/>
              </a:gs>
              <a:gs pos="50447">
                <a:srgbClr val="E6E6E6"/>
              </a:gs>
              <a:gs pos="44260">
                <a:srgbClr val="D5D5D5"/>
              </a:gs>
              <a:gs pos="15928">
                <a:srgbClr val="B5B5B5"/>
              </a:gs>
              <a:gs pos="7000">
                <a:srgbClr val="8A8A8A"/>
              </a:gs>
              <a:gs pos="0">
                <a:srgbClr val="BBBBBB"/>
              </a:gs>
              <a:gs pos="93000">
                <a:srgbClr val="8A8A8A"/>
              </a:gs>
              <a:gs pos="100000">
                <a:srgbClr val="BBBBB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dirty="0"/>
          </a:p>
        </p:txBody>
      </p:sp>
      <p:pic>
        <p:nvPicPr>
          <p:cNvPr id="34" name="Imagen 33">
            <a:extLst>
              <a:ext uri="{FF2B5EF4-FFF2-40B4-BE49-F238E27FC236}">
                <a16:creationId xmlns:a16="http://schemas.microsoft.com/office/drawing/2014/main" id="{D2FDF82E-EBD8-4EC5-AD10-CD9E70EE85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A850B972-0B7A-40CD-9E79-07E8A87AB0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60474" y="-21333"/>
            <a:ext cx="4631525" cy="1297684"/>
          </a:xfrm>
        </p:spPr>
        <p:txBody>
          <a:bodyPr rtlCol="0">
            <a:normAutofit/>
          </a:bodyPr>
          <a:lstStyle/>
          <a:p>
            <a:pPr rtl="0">
              <a:lnSpc>
                <a:spcPct val="100000"/>
              </a:lnSpc>
            </a:pPr>
            <a:r>
              <a:rPr lang="es-ES" sz="2800" b="1" dirty="0"/>
              <a:t>Identificación de los peligros en el trabajo</a:t>
            </a:r>
          </a:p>
        </p:txBody>
      </p:sp>
      <p:graphicFrame>
        <p:nvGraphicFramePr>
          <p:cNvPr id="9" name="Marcador de posición de contenido 8" descr="Iconos">
            <a:extLst>
              <a:ext uri="{FF2B5EF4-FFF2-40B4-BE49-F238E27FC236}">
                <a16:creationId xmlns:a16="http://schemas.microsoft.com/office/drawing/2014/main" id="{8FF6EDB8-0D3A-4193-BDFE-DD56CEA7DAB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62225698"/>
              </p:ext>
            </p:extLst>
          </p:nvPr>
        </p:nvGraphicFramePr>
        <p:xfrm>
          <a:off x="8196408" y="1313206"/>
          <a:ext cx="3352128" cy="38813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10" name="Rectángulo redondeado 9"/>
          <p:cNvSpPr/>
          <p:nvPr/>
        </p:nvSpPr>
        <p:spPr>
          <a:xfrm>
            <a:off x="8196408" y="5332466"/>
            <a:ext cx="3352128" cy="1114549"/>
          </a:xfrm>
          <a:prstGeom prst="roundRect">
            <a:avLst>
              <a:gd name="adj" fmla="val 10000"/>
            </a:avLst>
          </a:prstGeom>
          <a:blipFill rotWithShape="0">
            <a:blip r:embed="rId11"/>
            <a:stretch>
              <a:fillRect/>
            </a:stretch>
          </a:blipFill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2">
            <a:schemeClr val="bg1">
              <a:lumMod val="95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s-AR"/>
          </a:p>
        </p:txBody>
      </p:sp>
      <p:grpSp>
        <p:nvGrpSpPr>
          <p:cNvPr id="11" name="Grupo 10"/>
          <p:cNvGrpSpPr/>
          <p:nvPr/>
        </p:nvGrpSpPr>
        <p:grpSpPr>
          <a:xfrm>
            <a:off x="9521310" y="5231370"/>
            <a:ext cx="2071608" cy="1108674"/>
            <a:chOff x="1280519" y="2772160"/>
            <a:chExt cx="2071608" cy="1108674"/>
          </a:xfrm>
        </p:grpSpPr>
        <p:sp>
          <p:nvSpPr>
            <p:cNvPr id="12" name="Rectángulo 11"/>
            <p:cNvSpPr/>
            <p:nvPr/>
          </p:nvSpPr>
          <p:spPr>
            <a:xfrm>
              <a:off x="1280519" y="2772160"/>
              <a:ext cx="2071608" cy="1108674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AR"/>
            </a:p>
          </p:txBody>
        </p:sp>
        <p:sp>
          <p:nvSpPr>
            <p:cNvPr id="13" name="Rectángulo 12"/>
            <p:cNvSpPr/>
            <p:nvPr/>
          </p:nvSpPr>
          <p:spPr>
            <a:xfrm>
              <a:off x="1280519" y="2772160"/>
              <a:ext cx="2071608" cy="110867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7335" tIns="117335" rIns="117335" bIns="117335" numCol="1" spcCol="1270" rtlCol="0" anchor="ctr" anchorCtr="0">
              <a:noAutofit/>
            </a:bodyPr>
            <a:lstStyle/>
            <a:p>
              <a:pPr lvl="0" algn="l" defTabSz="1111250">
                <a:lnSpc>
                  <a:spcPct val="10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2500" kern="1200" noProof="0" dirty="0"/>
                <a:t>Agentes Ergonómicos </a:t>
              </a:r>
            </a:p>
          </p:txBody>
        </p:sp>
      </p:grpSp>
      <p:pic>
        <p:nvPicPr>
          <p:cNvPr id="1026" name="Picture 2" descr="Terapias - Agentes Físicos » Safiso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6405" y="2919254"/>
            <a:ext cx="1241081" cy="852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492758" y="5481221"/>
            <a:ext cx="868108" cy="608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403315"/>
      </p:ext>
    </p:extLst>
  </p:cSld>
  <p:clrMapOvr>
    <a:masterClrMapping/>
  </p:clrMapOvr>
  <p:transition spd="med">
    <p:pull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-159224" y="0"/>
            <a:ext cx="1235122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4000" b="1" i="1" dirty="0"/>
              <a:t>ERRORES COMUNES EN EL ALMACENAMIENTO DE SUSTANCIAS: </a:t>
            </a:r>
            <a:endParaRPr lang="es-AR" sz="4000" b="1" i="1" dirty="0"/>
          </a:p>
        </p:txBody>
      </p:sp>
      <p:sp>
        <p:nvSpPr>
          <p:cNvPr id="3" name="Rectángulo 2"/>
          <p:cNvSpPr/>
          <p:nvPr/>
        </p:nvSpPr>
        <p:spPr>
          <a:xfrm>
            <a:off x="102358" y="1323439"/>
            <a:ext cx="6967182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 algn="just" eaLnBrk="0" hangingPunct="0"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  <a:tabLst>
                <a:tab pos="96838" algn="l"/>
              </a:tabLst>
            </a:pPr>
            <a:r>
              <a:rPr lang="es-MX" sz="3600" dirty="0">
                <a:latin typeface="Cambria" panose="02040503050406030204" pitchFamily="18" charset="0"/>
                <a:cs typeface="Times New Roman" panose="02020603050405020304" pitchFamily="18" charset="0"/>
              </a:rPr>
              <a:t>Las sustancias son almacenadas en las campanas del laboratorio.</a:t>
            </a:r>
          </a:p>
          <a:p>
            <a:pPr indent="-457200" algn="just" eaLnBrk="0" hangingPunct="0"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  <a:tabLst>
                <a:tab pos="96838" algn="l"/>
              </a:tabLst>
            </a:pPr>
            <a:r>
              <a:rPr lang="es-MX" sz="3600" dirty="0">
                <a:latin typeface="Cambria" panose="02040503050406030204" pitchFamily="18" charset="0"/>
                <a:cs typeface="Times New Roman" panose="02020603050405020304" pitchFamily="18" charset="0"/>
              </a:rPr>
              <a:t>Los frascos son colocados unos sobre otros.</a:t>
            </a:r>
          </a:p>
          <a:p>
            <a:pPr indent="-457200" algn="just" eaLnBrk="0" hangingPunct="0"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  <a:tabLst>
                <a:tab pos="96838" algn="l"/>
              </a:tabLst>
            </a:pPr>
            <a:r>
              <a:rPr lang="es-MX" sz="3600" dirty="0">
                <a:latin typeface="Cambria" panose="02040503050406030204" pitchFamily="18" charset="0"/>
                <a:cs typeface="Times New Roman" panose="02020603050405020304" pitchFamily="18" charset="0"/>
              </a:rPr>
              <a:t>Las sustancias son almacenadas por arriba del nivel de los ojos.</a:t>
            </a:r>
          </a:p>
          <a:p>
            <a:pPr indent="-457200" algn="just" eaLnBrk="0" hangingPunct="0"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  <a:tabLst>
                <a:tab pos="96838" algn="l"/>
              </a:tabLst>
            </a:pPr>
            <a:r>
              <a:rPr lang="es-MX" sz="3600" dirty="0">
                <a:latin typeface="Cambria" panose="02040503050406030204" pitchFamily="18" charset="0"/>
                <a:cs typeface="Times New Roman" panose="02020603050405020304" pitchFamily="18" charset="0"/>
              </a:rPr>
              <a:t>Algunos frascos han perdido su etiqueta o es ilegible.</a:t>
            </a:r>
            <a:endParaRPr lang="es-AR" sz="3600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1122" y="1776768"/>
            <a:ext cx="4860878" cy="4350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002678"/>
      </p:ext>
    </p:extLst>
  </p:cSld>
  <p:clrMapOvr>
    <a:masterClrMapping/>
  </p:clrMapOvr>
  <p:transition spd="slow">
    <p:fad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-1" y="0"/>
            <a:ext cx="1231028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AR" sz="6600" b="1" i="1" dirty="0"/>
              <a:t>Sistema Globalmente Armonizado 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1" y="1209761"/>
            <a:ext cx="5940828" cy="5648239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6369451" y="953028"/>
            <a:ext cx="582254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40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El principal objetivo del </a:t>
            </a:r>
            <a:r>
              <a:rPr lang="es-MX" sz="40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SGA </a:t>
            </a:r>
            <a:r>
              <a:rPr lang="es-MX" sz="40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es incrementar la protección de la salud humana y el ambiente, al proveer a los usuarios de químicos y a los que los manejan con mejor</a:t>
            </a:r>
            <a:br>
              <a:rPr lang="es-MX" sz="4000" i="1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es-MX" sz="40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información consistente sobre los riesgos químicos.</a:t>
            </a:r>
            <a:r>
              <a:rPr lang="es-MX" sz="4000" i="1" dirty="0"/>
              <a:t> </a:t>
            </a:r>
            <a:endParaRPr lang="es-AR" sz="4000" i="1" dirty="0"/>
          </a:p>
        </p:txBody>
      </p:sp>
    </p:spTree>
    <p:extLst>
      <p:ext uri="{BB962C8B-B14F-4D97-AF65-F5344CB8AC3E}">
        <p14:creationId xmlns:p14="http://schemas.microsoft.com/office/powerpoint/2010/main" val="3552259425"/>
      </p:ext>
    </p:extLst>
  </p:cSld>
  <p:clrMapOvr>
    <a:masterClrMapping/>
  </p:clrMapOvr>
  <p:transition spd="slow">
    <p:randomBar dir="vert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1466193" y="808645"/>
            <a:ext cx="8828689" cy="8402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dirty="0"/>
              <a:t>SISTEMA GLOBALMENTE ARMONIZADO PARA CLASIFICACIÓN</a:t>
            </a:r>
          </a:p>
          <a:p>
            <a:pPr algn="ctr"/>
            <a:r>
              <a:rPr lang="es-MX" dirty="0"/>
              <a:t>Y ETIQUETADO DE PRODUCTOS QUÍMICOS (SGA)</a:t>
            </a:r>
          </a:p>
          <a:p>
            <a:pPr algn="ctr"/>
            <a:endParaRPr lang="es-MX" dirty="0"/>
          </a:p>
          <a:p>
            <a:pPr algn="ctr"/>
            <a:endParaRPr lang="es-MX" dirty="0"/>
          </a:p>
          <a:p>
            <a:pPr algn="just"/>
            <a:r>
              <a:rPr lang="es-MX" dirty="0"/>
              <a:t>LA RESOLUCIÓN 801/15 DE LA SUPERINTENDENCIA DE RIESGOS DEL TRABAJO APROBÓ Y PUSO EN VIGENCIA LA IMPLEMENTACIÓN DEL SISTEMA GLOBALMENTE ARMONIZADO PARA CLASIFICACIÓN Y ETIQUETADO DE PRODUCTOS QUÍMICOS (SGA) PARA TODAS LAS EMPRESAS EN EL ÁMBITO DEL TERRITORIO NACIONAL.</a:t>
            </a:r>
          </a:p>
          <a:p>
            <a:pPr algn="just"/>
            <a:endParaRPr lang="es-MX" dirty="0"/>
          </a:p>
          <a:p>
            <a:pPr algn="ctr"/>
            <a:r>
              <a:rPr lang="es-MX" dirty="0"/>
              <a:t>¿Qué es el SGA?</a:t>
            </a:r>
          </a:p>
          <a:p>
            <a:pPr algn="ctr"/>
            <a:r>
              <a:rPr lang="es-MX" dirty="0"/>
              <a:t>EL SGA (GHS - GLOBALLY HARMONIZED SYSTEM),</a:t>
            </a:r>
          </a:p>
          <a:p>
            <a:pPr algn="ctr"/>
            <a:r>
              <a:rPr lang="es-MX" dirty="0"/>
              <a:t>ES UN MÉTODO CUYOS OBJETIVOS SON:</a:t>
            </a:r>
          </a:p>
          <a:p>
            <a:pPr algn="just"/>
            <a:r>
              <a:rPr lang="es-MX" dirty="0"/>
              <a:t>DEFINIR</a:t>
            </a:r>
          </a:p>
          <a:p>
            <a:pPr algn="just"/>
            <a:r>
              <a:rPr lang="es-MX" dirty="0"/>
              <a:t>Definir peligros físicos para la salud y para el ambiente de los productos químicos</a:t>
            </a:r>
          </a:p>
          <a:p>
            <a:pPr algn="just"/>
            <a:endParaRPr lang="es-MX" dirty="0"/>
          </a:p>
          <a:p>
            <a:pPr algn="just"/>
            <a:r>
              <a:rPr lang="es-MX" dirty="0"/>
              <a:t>CLASIFICAR</a:t>
            </a:r>
          </a:p>
          <a:p>
            <a:pPr algn="just"/>
            <a:r>
              <a:rPr lang="es-MX" dirty="0"/>
              <a:t>Clasificar los peligros con criterios armonizados</a:t>
            </a:r>
          </a:p>
          <a:p>
            <a:pPr algn="just"/>
            <a:endParaRPr lang="es-MX" dirty="0"/>
          </a:p>
          <a:p>
            <a:pPr algn="just"/>
            <a:r>
              <a:rPr lang="es-MX" dirty="0"/>
              <a:t>COMUNICAR</a:t>
            </a:r>
          </a:p>
          <a:p>
            <a:pPr algn="just"/>
            <a:r>
              <a:rPr lang="es-MX" dirty="0"/>
              <a:t>Comunicar la información</a:t>
            </a:r>
          </a:p>
          <a:p>
            <a:pPr algn="just"/>
            <a:endParaRPr lang="es-MX" dirty="0"/>
          </a:p>
          <a:p>
            <a:pPr algn="just"/>
            <a:endParaRPr lang="es-MX" dirty="0"/>
          </a:p>
          <a:p>
            <a:pPr algn="just"/>
            <a:endParaRPr lang="es-MX" dirty="0"/>
          </a:p>
          <a:p>
            <a:pPr algn="just"/>
            <a:endParaRPr lang="es-MX" dirty="0"/>
          </a:p>
          <a:p>
            <a:pPr algn="just"/>
            <a:endParaRPr lang="es-MX" dirty="0"/>
          </a:p>
          <a:p>
            <a:pPr algn="just"/>
            <a:endParaRPr lang="es-MX" dirty="0"/>
          </a:p>
          <a:p>
            <a:pPr algn="just"/>
            <a:endParaRPr lang="es-MX" dirty="0"/>
          </a:p>
          <a:p>
            <a:pPr algn="just"/>
            <a:endParaRPr lang="es-MX" dirty="0"/>
          </a:p>
          <a:p>
            <a:pPr algn="just"/>
            <a:endParaRPr lang="es-MX" dirty="0"/>
          </a:p>
          <a:p>
            <a:pPr algn="just"/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31101989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1103586" y="761348"/>
            <a:ext cx="933318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dirty="0"/>
              <a:t>¿Dónde están definidos y clasificados los peligros?</a:t>
            </a:r>
          </a:p>
          <a:p>
            <a:pPr algn="ctr"/>
            <a:endParaRPr lang="es-MX" dirty="0"/>
          </a:p>
          <a:p>
            <a:r>
              <a:rPr lang="es-MX" dirty="0"/>
              <a:t>El llamado Libro Violeta (o Púrpura) es el instrumento que establece los lineamientos para</a:t>
            </a:r>
          </a:p>
          <a:p>
            <a:r>
              <a:rPr lang="es-MX" dirty="0"/>
              <a:t>realizar la clasificación, etiquetado y los peligros intrínsecos de una sustancia o mezcla.</a:t>
            </a:r>
          </a:p>
          <a:p>
            <a:endParaRPr lang="es-MX" dirty="0"/>
          </a:p>
          <a:p>
            <a:r>
              <a:rPr lang="es-MX" dirty="0"/>
              <a:t>De acuerdo a este libro, los peligros se clasifican en tres grupos:</a:t>
            </a:r>
          </a:p>
          <a:p>
            <a:endParaRPr lang="es-MX" dirty="0"/>
          </a:p>
          <a:p>
            <a:r>
              <a:rPr lang="es-MX" dirty="0"/>
              <a:t>                                                                                                                    </a:t>
            </a:r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  <a:p>
            <a:endParaRPr lang="es-MX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248" y="2522483"/>
            <a:ext cx="3834118" cy="39729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0706" y="2522483"/>
            <a:ext cx="3973130" cy="41520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3836" y="2459421"/>
            <a:ext cx="3621088" cy="3635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285688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749" y="427147"/>
            <a:ext cx="6183312" cy="1398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8" y="2459421"/>
            <a:ext cx="5383712" cy="2359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144" y="2459421"/>
            <a:ext cx="5280791" cy="2359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745231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8496" y="351823"/>
            <a:ext cx="6094412" cy="1296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204" y="1512997"/>
            <a:ext cx="7821612" cy="5291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917471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5819" y="283779"/>
            <a:ext cx="8356274" cy="6290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352664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614" y="756746"/>
            <a:ext cx="11240814" cy="5297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767489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854" y="614855"/>
            <a:ext cx="10957317" cy="540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682671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142" y="599089"/>
            <a:ext cx="10960193" cy="5439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0321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762" name="Text Box 2"/>
          <p:cNvSpPr txBox="1">
            <a:spLocks noChangeArrowheads="1"/>
          </p:cNvSpPr>
          <p:nvPr/>
        </p:nvSpPr>
        <p:spPr bwMode="auto">
          <a:xfrm>
            <a:off x="2484439" y="2535238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spcBef>
                <a:spcPct val="0"/>
              </a:spcBef>
              <a:buFontTx/>
              <a:buNone/>
            </a:pPr>
            <a:endParaRPr lang="es-ES" altLang="es-AR"/>
          </a:p>
        </p:txBody>
      </p:sp>
      <p:sp>
        <p:nvSpPr>
          <p:cNvPr id="629763" name="Text Box 3"/>
          <p:cNvSpPr txBox="1">
            <a:spLocks noChangeArrowheads="1"/>
          </p:cNvSpPr>
          <p:nvPr/>
        </p:nvSpPr>
        <p:spPr bwMode="auto">
          <a:xfrm>
            <a:off x="690406" y="1078301"/>
            <a:ext cx="6703182" cy="529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indent="-457200" algn="just" eaLnBrk="0" hangingPunct="0">
              <a:lnSpc>
                <a:spcPct val="110000"/>
              </a:lnSpc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</a:pPr>
            <a:r>
              <a:rPr lang="es-ES_tradnl" altLang="es-AR" sz="2800" dirty="0">
                <a:latin typeface="Cambria" panose="02040503050406030204" pitchFamily="18" charset="0"/>
                <a:cs typeface="Times New Roman" panose="02020603050405020304" pitchFamily="18" charset="0"/>
              </a:rPr>
              <a:t>LOS  ACCIDENTES  PUEDEN  EVITARSE </a:t>
            </a:r>
          </a:p>
        </p:txBody>
      </p:sp>
      <p:sp>
        <p:nvSpPr>
          <p:cNvPr id="629764" name="Text Box 4"/>
          <p:cNvSpPr txBox="1">
            <a:spLocks noChangeArrowheads="1"/>
          </p:cNvSpPr>
          <p:nvPr/>
        </p:nvSpPr>
        <p:spPr bwMode="auto">
          <a:xfrm>
            <a:off x="2103439" y="2836863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spcBef>
                <a:spcPct val="0"/>
              </a:spcBef>
              <a:buFontTx/>
              <a:buNone/>
            </a:pPr>
            <a:endParaRPr lang="es-ES" altLang="es-AR"/>
          </a:p>
        </p:txBody>
      </p:sp>
      <p:sp>
        <p:nvSpPr>
          <p:cNvPr id="629765" name="Text Box 5"/>
          <p:cNvSpPr txBox="1">
            <a:spLocks noChangeArrowheads="1"/>
          </p:cNvSpPr>
          <p:nvPr/>
        </p:nvSpPr>
        <p:spPr bwMode="auto">
          <a:xfrm>
            <a:off x="708032" y="1727009"/>
            <a:ext cx="6694012" cy="566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 rtl="0">
              <a:defRPr lang="es-ES"/>
            </a:defPPr>
            <a:lvl1pPr indent="-457200" algn="just" eaLnBrk="0" hangingPunct="0">
              <a:lnSpc>
                <a:spcPct val="110000"/>
              </a:lnSpc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  <a:defRPr sz="2800">
                <a:latin typeface="Cambria" panose="020405030504060302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s-ES_tradnl" altLang="es-AR" dirty="0"/>
              <a:t>LOS  ACCIDENTES  NO SON FORTUITOS</a:t>
            </a:r>
          </a:p>
        </p:txBody>
      </p:sp>
      <p:sp>
        <p:nvSpPr>
          <p:cNvPr id="629766" name="Text Box 6"/>
          <p:cNvSpPr txBox="1">
            <a:spLocks noChangeArrowheads="1"/>
          </p:cNvSpPr>
          <p:nvPr/>
        </p:nvSpPr>
        <p:spPr bwMode="auto">
          <a:xfrm>
            <a:off x="2103439" y="3308350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spcBef>
                <a:spcPct val="0"/>
              </a:spcBef>
              <a:buFontTx/>
              <a:buNone/>
            </a:pPr>
            <a:endParaRPr lang="es-ES" altLang="es-AR"/>
          </a:p>
        </p:txBody>
      </p:sp>
      <p:sp>
        <p:nvSpPr>
          <p:cNvPr id="629767" name="Text Box 7"/>
          <p:cNvSpPr txBox="1">
            <a:spLocks noChangeArrowheads="1"/>
          </p:cNvSpPr>
          <p:nvPr/>
        </p:nvSpPr>
        <p:spPr bwMode="auto">
          <a:xfrm>
            <a:off x="708032" y="2319199"/>
            <a:ext cx="5829288" cy="529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 rtl="0">
              <a:defRPr lang="es-ES"/>
            </a:defPPr>
            <a:lvl1pPr indent="-457200" algn="just" eaLnBrk="0" hangingPunct="0">
              <a:lnSpc>
                <a:spcPct val="110000"/>
              </a:lnSpc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  <a:defRPr sz="2800">
                <a:latin typeface="Cambria" panose="020405030504060302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s-ES_tradnl" altLang="es-AR" dirty="0"/>
              <a:t>TODO  ACCIDENTE  ES  EVITABLE</a:t>
            </a:r>
          </a:p>
        </p:txBody>
      </p:sp>
      <p:sp>
        <p:nvSpPr>
          <p:cNvPr id="629768" name="AutoShape 8"/>
          <p:cNvSpPr>
            <a:spLocks noChangeArrowheads="1"/>
          </p:cNvSpPr>
          <p:nvPr/>
        </p:nvSpPr>
        <p:spPr bwMode="auto">
          <a:xfrm flipH="1" flipV="1">
            <a:off x="2498725" y="3895806"/>
            <a:ext cx="76200" cy="958691"/>
          </a:xfrm>
          <a:prstGeom prst="star5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s-AR"/>
          </a:p>
        </p:txBody>
      </p:sp>
      <p:sp>
        <p:nvSpPr>
          <p:cNvPr id="629769" name="Text Box 9"/>
          <p:cNvSpPr txBox="1">
            <a:spLocks noChangeArrowheads="1"/>
          </p:cNvSpPr>
          <p:nvPr/>
        </p:nvSpPr>
        <p:spPr bwMode="auto">
          <a:xfrm>
            <a:off x="4442837" y="3677682"/>
            <a:ext cx="7485860" cy="928740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296"/>
              </a:avLst>
            </a:prstTxWarp>
          </a:bodyPr>
          <a:lstStyle>
            <a:defPPr rtl="0">
              <a:defRPr lang="es-ES"/>
            </a:defPPr>
            <a:lvl1pPr>
              <a:buFontTx/>
              <a:buNone/>
              <a:defRPr sz="6600" b="1" cap="all">
                <a:effectLst>
                  <a:outerShdw blurRad="50800" dist="38100" dir="13500000" algn="br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altLang="es-AR" i="1" dirty="0"/>
              <a:t>¿ COMO  SE  HACE ?</a:t>
            </a:r>
          </a:p>
        </p:txBody>
      </p:sp>
      <p:sp>
        <p:nvSpPr>
          <p:cNvPr id="629770" name="Text Box 10"/>
          <p:cNvSpPr txBox="1">
            <a:spLocks noChangeArrowheads="1"/>
          </p:cNvSpPr>
          <p:nvPr/>
        </p:nvSpPr>
        <p:spPr bwMode="auto">
          <a:xfrm>
            <a:off x="6176806" y="4879345"/>
            <a:ext cx="5337487" cy="566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 rtl="0">
              <a:defRPr lang="es-ES"/>
            </a:defPPr>
            <a:lvl1pPr indent="-457200" algn="just" eaLnBrk="0" hangingPunct="0">
              <a:lnSpc>
                <a:spcPct val="110000"/>
              </a:lnSpc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  <a:defRPr sz="2800">
                <a:latin typeface="Cambria" panose="020405030504060302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s-ES_tradnl" altLang="es-AR" dirty="0"/>
              <a:t>CAPACITANDO  AL  PERSONAL</a:t>
            </a:r>
          </a:p>
        </p:txBody>
      </p:sp>
      <p:sp>
        <p:nvSpPr>
          <p:cNvPr id="629771" name="Text Box 11"/>
          <p:cNvSpPr txBox="1">
            <a:spLocks noChangeArrowheads="1"/>
          </p:cNvSpPr>
          <p:nvPr/>
        </p:nvSpPr>
        <p:spPr bwMode="auto">
          <a:xfrm>
            <a:off x="6179879" y="5567891"/>
            <a:ext cx="5748818" cy="566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 rtl="0">
              <a:defRPr lang="es-ES"/>
            </a:defPPr>
            <a:lvl1pPr indent="-457200" algn="just" eaLnBrk="0" hangingPunct="0">
              <a:lnSpc>
                <a:spcPct val="110000"/>
              </a:lnSpc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  <a:defRPr sz="2800">
                <a:latin typeface="Cambria" panose="020405030504060302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s-ES_tradnl" altLang="es-AR" dirty="0"/>
              <a:t>CON  CONDICIONES  SEGURAS  Y </a:t>
            </a:r>
          </a:p>
        </p:txBody>
      </p:sp>
      <p:sp>
        <p:nvSpPr>
          <p:cNvPr id="629772" name="Text Box 12"/>
          <p:cNvSpPr txBox="1">
            <a:spLocks noChangeArrowheads="1"/>
          </p:cNvSpPr>
          <p:nvPr/>
        </p:nvSpPr>
        <p:spPr bwMode="auto">
          <a:xfrm>
            <a:off x="6176806" y="6234641"/>
            <a:ext cx="3734805" cy="566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 rtl="0">
              <a:defRPr lang="es-ES"/>
            </a:defPPr>
            <a:lvl1pPr indent="-457200" algn="just" eaLnBrk="0" hangingPunct="0">
              <a:lnSpc>
                <a:spcPct val="110000"/>
              </a:lnSpc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  <a:defRPr sz="2800">
                <a:latin typeface="Cambria" panose="020405030504060302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s-ES_tradnl" altLang="es-AR" dirty="0"/>
              <a:t>CON    PREVENCIÓN</a:t>
            </a:r>
          </a:p>
        </p:txBody>
      </p:sp>
      <p:sp>
        <p:nvSpPr>
          <p:cNvPr id="629773" name="WordArt 13"/>
          <p:cNvSpPr>
            <a:spLocks noChangeArrowheads="1" noChangeShapeType="1" noTextEdit="1"/>
          </p:cNvSpPr>
          <p:nvPr/>
        </p:nvSpPr>
        <p:spPr bwMode="auto">
          <a:xfrm>
            <a:off x="49937" y="64447"/>
            <a:ext cx="5484813" cy="7667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296"/>
              </a:avLst>
            </a:prstTxWarp>
          </a:bodyPr>
          <a:lstStyle/>
          <a:p>
            <a:pPr>
              <a:buFontTx/>
              <a:buNone/>
            </a:pPr>
            <a:r>
              <a:rPr lang="es-AR" sz="6600" b="1" i="1" cap="all" dirty="0">
                <a:effectLst>
                  <a:outerShdw blurRad="50800" dist="38100" dir="13500000" algn="br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ACCIDENTES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/>
          <a:srcRect t="3508" r="1299" b="14940"/>
          <a:stretch/>
        </p:blipFill>
        <p:spPr>
          <a:xfrm>
            <a:off x="7721249" y="380999"/>
            <a:ext cx="4066640" cy="2825196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940" y="3308350"/>
            <a:ext cx="3061727" cy="354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04914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9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9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9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297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297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6297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6297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24" presetID="17" presetClass="entr" presetSubtype="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29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29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297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297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31" presetID="2" presetClass="entr" presetSubtype="9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297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297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36" presetID="19" presetClass="entr" presetSubtype="1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0" fill="hold"/>
                                        <p:tgtEl>
                                          <p:spTgt spid="6297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0" fill="hold"/>
                                        <p:tgtEl>
                                          <p:spTgt spid="6297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29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29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7500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29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29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5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29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29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9762" grpId="0" autoUpdateAnimBg="0"/>
      <p:bldP spid="629763" grpId="0" autoUpdateAnimBg="0"/>
      <p:bldP spid="629764" grpId="0" autoUpdateAnimBg="0"/>
      <p:bldP spid="629765" grpId="0" autoUpdateAnimBg="0"/>
      <p:bldP spid="629766" grpId="0" autoUpdateAnimBg="0"/>
      <p:bldP spid="629767" grpId="0" autoUpdateAnimBg="0"/>
      <p:bldP spid="629768" grpId="0" animBg="1"/>
      <p:bldP spid="629769" grpId="0" autoUpdateAnimBg="0"/>
      <p:bldP spid="629770" grpId="0" autoUpdateAnimBg="0"/>
      <p:bldP spid="629771" grpId="0" autoUpdateAnimBg="0"/>
      <p:bldP spid="629772" grpId="0" autoUpdateAnimBg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-1" y="0"/>
            <a:ext cx="1231028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AR" sz="6600" b="1" i="1" dirty="0"/>
              <a:t>Sistema Globalmente Armonizado </a:t>
            </a:r>
          </a:p>
        </p:txBody>
      </p:sp>
      <p:sp>
        <p:nvSpPr>
          <p:cNvPr id="3" name="Rectángulo 2"/>
          <p:cNvSpPr/>
          <p:nvPr/>
        </p:nvSpPr>
        <p:spPr>
          <a:xfrm>
            <a:off x="334368" y="1459173"/>
            <a:ext cx="11857631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4000" b="1" i="1" dirty="0"/>
              <a:t>Definiciones Armonizadas de los Peligros</a:t>
            </a:r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es-MX" sz="2800" dirty="0">
                <a:latin typeface="Cambria" panose="02040503050406030204" pitchFamily="18" charset="0"/>
                <a:cs typeface="Times New Roman" panose="02020603050405020304" pitchFamily="18" charset="0"/>
              </a:rPr>
              <a:t>Físicos, a la salud, ambientales</a:t>
            </a:r>
          </a:p>
          <a:p>
            <a:pPr marL="571500" indent="-571500">
              <a:buFont typeface="Wingdings" panose="05000000000000000000" pitchFamily="2" charset="2"/>
              <a:buChar char="v"/>
            </a:pPr>
            <a:endParaRPr lang="es-MX" sz="2800" dirty="0"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r>
              <a:rPr lang="es-MX" sz="4000" b="1" i="1" dirty="0"/>
              <a:t>Criterios Específicos para las Etiquetas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s-MX" sz="2800" dirty="0">
                <a:latin typeface="Cambria" panose="02040503050406030204" pitchFamily="18" charset="0"/>
                <a:cs typeface="Times New Roman" panose="02020603050405020304" pitchFamily="18" charset="0"/>
              </a:rPr>
              <a:t>Pictogramas, palabras de advertencia, e indicaciones de peligro y de precaución.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endParaRPr lang="es-MX" sz="2800" dirty="0"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r>
              <a:rPr lang="es-MX" sz="4000" b="1" i="1" dirty="0"/>
              <a:t>Formato Armonizado para las Fichas de Datos de Seguridad (FDS)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s-MX" sz="2800" dirty="0">
                <a:latin typeface="Cambria" panose="02040503050406030204" pitchFamily="18" charset="0"/>
                <a:cs typeface="Times New Roman" panose="02020603050405020304" pitchFamily="18" charset="0"/>
              </a:rPr>
              <a:t>16 secciones (Formato de ANSI) </a:t>
            </a:r>
            <a:br>
              <a:rPr lang="es-MX" sz="2800" dirty="0">
                <a:latin typeface="Cambria" panose="02040503050406030204" pitchFamily="18" charset="0"/>
                <a:cs typeface="Times New Roman" panose="02020603050405020304" pitchFamily="18" charset="0"/>
              </a:rPr>
            </a:br>
            <a:endParaRPr lang="es-AR" sz="2800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7826580"/>
      </p:ext>
    </p:extLst>
  </p:cSld>
  <p:clrMapOvr>
    <a:masterClrMapping/>
  </p:clrMapOvr>
  <p:transition spd="slow">
    <p:fade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-1" y="0"/>
            <a:ext cx="1231028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AR" sz="6600" b="1" i="1" dirty="0"/>
              <a:t>Sistema Globalmente Armonizado </a:t>
            </a:r>
          </a:p>
        </p:txBody>
      </p:sp>
      <p:sp>
        <p:nvSpPr>
          <p:cNvPr id="3" name="Rectángulo 2"/>
          <p:cNvSpPr/>
          <p:nvPr/>
        </p:nvSpPr>
        <p:spPr>
          <a:xfrm>
            <a:off x="4718960" y="890530"/>
            <a:ext cx="74730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s-AR" sz="4000" b="1" i="1" dirty="0">
                <a:solidFill>
                  <a:schemeClr val="tx2">
                    <a:lumMod val="50000"/>
                  </a:schemeClr>
                </a:solidFill>
              </a:rPr>
              <a:t>PICTOGRAMAS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071" y="1482999"/>
            <a:ext cx="7786688" cy="4886069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7734617" y="2245730"/>
            <a:ext cx="42910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400" i="1" dirty="0">
                <a:solidFill>
                  <a:srgbClr val="000000"/>
                </a:solidFill>
                <a:latin typeface="Arial" panose="020B0604020202020204" pitchFamily="34" charset="0"/>
              </a:rPr>
              <a:t>Pictogramas cuentan con un fondo blanco con un </a:t>
            </a:r>
            <a:r>
              <a:rPr lang="es-MX" sz="2400" b="1" i="1" dirty="0">
                <a:solidFill>
                  <a:srgbClr val="FF0000"/>
                </a:solidFill>
                <a:latin typeface="Arial" panose="020B0604020202020204" pitchFamily="34" charset="0"/>
              </a:rPr>
              <a:t>borde rojo </a:t>
            </a:r>
            <a:r>
              <a:rPr lang="es-MX" sz="2400" i="1" dirty="0">
                <a:solidFill>
                  <a:srgbClr val="000000"/>
                </a:solidFill>
                <a:latin typeface="Arial" panose="020B0604020202020204" pitchFamily="34" charset="0"/>
              </a:rPr>
              <a:t>en lugar de un fondo de</a:t>
            </a:r>
            <a:br>
              <a:rPr lang="es-MX" sz="2400" i="1" dirty="0">
                <a:solidFill>
                  <a:srgbClr val="000000"/>
                </a:solidFill>
                <a:latin typeface="Arial" panose="020B0604020202020204" pitchFamily="34" charset="0"/>
              </a:rPr>
            </a:br>
            <a:r>
              <a:rPr lang="es-MX" sz="2400" i="1" dirty="0">
                <a:solidFill>
                  <a:srgbClr val="000000"/>
                </a:solidFill>
                <a:latin typeface="Arial" panose="020B0604020202020204" pitchFamily="34" charset="0"/>
              </a:rPr>
              <a:t>color naranja sólido</a:t>
            </a:r>
            <a:r>
              <a:rPr lang="es-MX" sz="2400" i="1" dirty="0"/>
              <a:t> </a:t>
            </a:r>
            <a:br>
              <a:rPr lang="es-MX" sz="2400" i="1" dirty="0"/>
            </a:br>
            <a:endParaRPr lang="es-AR" sz="2400" i="1" dirty="0"/>
          </a:p>
        </p:txBody>
      </p:sp>
      <p:sp>
        <p:nvSpPr>
          <p:cNvPr id="6" name="Rectángulo 5"/>
          <p:cNvSpPr/>
          <p:nvPr/>
        </p:nvSpPr>
        <p:spPr>
          <a:xfrm>
            <a:off x="7634288" y="4979271"/>
            <a:ext cx="44434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400" i="1" dirty="0">
                <a:solidFill>
                  <a:srgbClr val="000000"/>
                </a:solidFill>
                <a:latin typeface="Arial" panose="020B0604020202020204" pitchFamily="34" charset="0"/>
              </a:rPr>
              <a:t>Productos químicos nocivos están marcados con un</a:t>
            </a:r>
            <a:br>
              <a:rPr lang="es-MX" sz="2400" i="1" dirty="0">
                <a:solidFill>
                  <a:srgbClr val="000000"/>
                </a:solidFill>
                <a:latin typeface="Arial" panose="020B0604020202020204" pitchFamily="34" charset="0"/>
              </a:rPr>
            </a:br>
            <a:r>
              <a:rPr lang="es-MX" sz="2400" i="1" dirty="0">
                <a:solidFill>
                  <a:srgbClr val="000000"/>
                </a:solidFill>
                <a:latin typeface="Arial" panose="020B0604020202020204" pitchFamily="34" charset="0"/>
              </a:rPr>
              <a:t>signo de exclamación</a:t>
            </a:r>
            <a:r>
              <a:rPr lang="es-MX" sz="2400" i="1" dirty="0"/>
              <a:t> </a:t>
            </a:r>
            <a:br>
              <a:rPr lang="es-MX" sz="2400" i="1" dirty="0"/>
            </a:br>
            <a:endParaRPr lang="es-AR" sz="2400" i="1" dirty="0"/>
          </a:p>
        </p:txBody>
      </p:sp>
      <p:cxnSp>
        <p:nvCxnSpPr>
          <p:cNvPr id="8" name="Conector recto de flecha 7"/>
          <p:cNvCxnSpPr/>
          <p:nvPr/>
        </p:nvCxnSpPr>
        <p:spPr>
          <a:xfrm flipH="1" flipV="1">
            <a:off x="4614864" y="3687507"/>
            <a:ext cx="4242533" cy="1291764"/>
          </a:xfrm>
          <a:prstGeom prst="straightConnector1">
            <a:avLst/>
          </a:prstGeom>
          <a:ln w="412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3737159"/>
      </p:ext>
    </p:extLst>
  </p:cSld>
  <p:clrMapOvr>
    <a:masterClrMapping/>
  </p:clrMapOvr>
  <p:transition spd="med">
    <p:pull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516588" y="0"/>
            <a:ext cx="1115882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AR" sz="6600" b="1" i="1" dirty="0"/>
              <a:t>PICTOGRAMAS - ICONOGRAFIA</a:t>
            </a:r>
          </a:p>
        </p:txBody>
      </p:sp>
      <p:pic>
        <p:nvPicPr>
          <p:cNvPr id="2053" name="Picture 5" descr="Etiquetas y pictogramas | Etiquetado de productos químicos SGA/GH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28" y="991489"/>
            <a:ext cx="6127728" cy="5866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1737" y="991488"/>
            <a:ext cx="5910263" cy="3141839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43813" y="4117793"/>
            <a:ext cx="3543002" cy="2740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350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01" y="0"/>
            <a:ext cx="999203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983691"/>
      </p:ext>
    </p:extLst>
  </p:cSld>
  <p:clrMapOvr>
    <a:masterClrMapping/>
  </p:clrMapOvr>
  <p:transition spd="slow">
    <p:fade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/>
        </p:nvSpPr>
        <p:spPr>
          <a:xfrm>
            <a:off x="-1" y="0"/>
            <a:ext cx="1231028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AR" sz="6600" b="1" i="1" dirty="0"/>
              <a:t>Sistema Globalmente Armonizado </a:t>
            </a: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8313" y="1135038"/>
            <a:ext cx="10153651" cy="5722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815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0" y="1314340"/>
            <a:ext cx="7501721" cy="729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es-MX" sz="3600" dirty="0">
                <a:latin typeface="Cambria" panose="02040503050406030204" pitchFamily="18" charset="0"/>
                <a:cs typeface="Times New Roman" panose="02020603050405020304" pitchFamily="18" charset="0"/>
              </a:rPr>
              <a:t>Carcinogénico</a:t>
            </a:r>
          </a:p>
          <a:p>
            <a:pPr marL="571500" indent="-571500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es-MX" sz="3600" dirty="0">
                <a:latin typeface="Cambria" panose="02040503050406030204" pitchFamily="18" charset="0"/>
                <a:cs typeface="Times New Roman" panose="02020603050405020304" pitchFamily="18" charset="0"/>
              </a:rPr>
              <a:t>Sensibilizador Respiratorio</a:t>
            </a:r>
          </a:p>
          <a:p>
            <a:pPr marL="571500" indent="-571500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es-MX" sz="3600" dirty="0">
                <a:latin typeface="Cambria" panose="02040503050406030204" pitchFamily="18" charset="0"/>
                <a:cs typeface="Times New Roman" panose="02020603050405020304" pitchFamily="18" charset="0"/>
              </a:rPr>
              <a:t>Toxicidad Reproductiva</a:t>
            </a:r>
          </a:p>
          <a:p>
            <a:pPr marL="571500" indent="-571500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es-MX" sz="3600" dirty="0">
                <a:latin typeface="Cambria" panose="02040503050406030204" pitchFamily="18" charset="0"/>
                <a:cs typeface="Times New Roman" panose="02020603050405020304" pitchFamily="18" charset="0"/>
              </a:rPr>
              <a:t>Toxicidad a un Órgano Objetivo</a:t>
            </a:r>
          </a:p>
          <a:p>
            <a:pPr marL="571500" indent="-571500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es-MX" sz="3600" dirty="0" err="1">
                <a:latin typeface="Cambria" panose="02040503050406030204" pitchFamily="18" charset="0"/>
                <a:cs typeface="Times New Roman" panose="02020603050405020304" pitchFamily="18" charset="0"/>
              </a:rPr>
              <a:t>Mutagenicidad</a:t>
            </a:r>
            <a:endParaRPr lang="es-MX" sz="3600" dirty="0"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marL="571500" indent="-571500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es-MX" sz="3600" dirty="0">
                <a:latin typeface="Cambria" panose="02040503050406030204" pitchFamily="18" charset="0"/>
                <a:cs typeface="Times New Roman" panose="02020603050405020304" pitchFamily="18" charset="0"/>
              </a:rPr>
              <a:t>Toxicidad de Aspiración </a:t>
            </a:r>
            <a:br>
              <a:rPr lang="es-MX" dirty="0"/>
            </a:br>
            <a:endParaRPr lang="es-AR" dirty="0"/>
          </a:p>
        </p:txBody>
      </p:sp>
      <p:sp>
        <p:nvSpPr>
          <p:cNvPr id="3" name="Rectángulo 2"/>
          <p:cNvSpPr/>
          <p:nvPr/>
        </p:nvSpPr>
        <p:spPr>
          <a:xfrm>
            <a:off x="-1" y="0"/>
            <a:ext cx="1231028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AR" sz="6600" b="1" i="1" dirty="0"/>
              <a:t>Sistema Globalmente Armonizado </a:t>
            </a:r>
          </a:p>
        </p:txBody>
      </p:sp>
      <p:sp>
        <p:nvSpPr>
          <p:cNvPr id="4" name="Rectángulo 3"/>
          <p:cNvSpPr/>
          <p:nvPr/>
        </p:nvSpPr>
        <p:spPr>
          <a:xfrm>
            <a:off x="4718960" y="890530"/>
            <a:ext cx="74730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s-AR" sz="4000" b="1" i="1" dirty="0">
                <a:solidFill>
                  <a:schemeClr val="tx2">
                    <a:lumMod val="50000"/>
                  </a:schemeClr>
                </a:solidFill>
              </a:rPr>
              <a:t>RIESGOS A LA SALUD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9567" y="1598416"/>
            <a:ext cx="4920018" cy="4920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283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-1" y="0"/>
            <a:ext cx="1231028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AR" sz="6600" b="1" i="1" dirty="0"/>
              <a:t>Sistema Globalmente Armonizado </a:t>
            </a:r>
          </a:p>
        </p:txBody>
      </p:sp>
      <p:sp>
        <p:nvSpPr>
          <p:cNvPr id="3" name="Rectángulo 2"/>
          <p:cNvSpPr/>
          <p:nvPr/>
        </p:nvSpPr>
        <p:spPr>
          <a:xfrm>
            <a:off x="4718960" y="890530"/>
            <a:ext cx="74730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s-AR" sz="4000" b="1" i="1" dirty="0">
                <a:solidFill>
                  <a:schemeClr val="tx2">
                    <a:lumMod val="50000"/>
                  </a:schemeClr>
                </a:solidFill>
              </a:rPr>
              <a:t>FLAMA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2186" y="2152720"/>
            <a:ext cx="4419814" cy="4419814"/>
          </a:xfrm>
          <a:prstGeom prst="rect">
            <a:avLst/>
          </a:prstGeom>
        </p:spPr>
      </p:pic>
      <p:sp>
        <p:nvSpPr>
          <p:cNvPr id="6" name="Rectángulo 5"/>
          <p:cNvSpPr/>
          <p:nvPr/>
        </p:nvSpPr>
        <p:spPr>
          <a:xfrm>
            <a:off x="304800" y="1244473"/>
            <a:ext cx="6096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s-AR" sz="3600" dirty="0" err="1">
                <a:latin typeface="Cambria" panose="02040503050406030204" pitchFamily="18" charset="0"/>
                <a:cs typeface="Times New Roman" panose="02020603050405020304" pitchFamily="18" charset="0"/>
              </a:rPr>
              <a:t>Flamable</a:t>
            </a:r>
            <a:endParaRPr lang="es-AR" sz="3600" dirty="0"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s-AR" sz="3600" dirty="0">
                <a:latin typeface="Cambria" panose="02040503050406030204" pitchFamily="18" charset="0"/>
                <a:cs typeface="Times New Roman" panose="02020603050405020304" pitchFamily="18" charset="0"/>
              </a:rPr>
              <a:t>Auto Reactivos</a:t>
            </a: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s-AR" sz="3600" dirty="0">
                <a:latin typeface="Cambria" panose="02040503050406030204" pitchFamily="18" charset="0"/>
                <a:cs typeface="Times New Roman" panose="02020603050405020304" pitchFamily="18" charset="0"/>
              </a:rPr>
              <a:t>Pirofóricos</a:t>
            </a: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s-AR" sz="3600" dirty="0">
                <a:latin typeface="Cambria" panose="02040503050406030204" pitchFamily="18" charset="0"/>
                <a:cs typeface="Times New Roman" panose="02020603050405020304" pitchFamily="18" charset="0"/>
              </a:rPr>
              <a:t>Generadores de calor</a:t>
            </a: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s-AR" sz="3600" dirty="0">
                <a:latin typeface="Cambria" panose="02040503050406030204" pitchFamily="18" charset="0"/>
                <a:cs typeface="Times New Roman" panose="02020603050405020304" pitchFamily="18" charset="0"/>
              </a:rPr>
              <a:t>Emite gas </a:t>
            </a:r>
            <a:r>
              <a:rPr lang="es-AR" sz="3600" dirty="0" err="1">
                <a:latin typeface="Cambria" panose="02040503050406030204" pitchFamily="18" charset="0"/>
                <a:cs typeface="Times New Roman" panose="02020603050405020304" pitchFamily="18" charset="0"/>
              </a:rPr>
              <a:t>flamable</a:t>
            </a:r>
            <a:endParaRPr lang="es-AR" sz="3600" dirty="0">
              <a:latin typeface="Cambria" panose="02040503050406030204" pitchFamily="18" charset="0"/>
              <a:cs typeface="Times New Roman" panose="02020603050405020304" pitchFamily="18" charset="0"/>
            </a:endParaRP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s-AR" sz="3600" dirty="0">
                <a:latin typeface="Cambria" panose="02040503050406030204" pitchFamily="18" charset="0"/>
                <a:cs typeface="Times New Roman" panose="02020603050405020304" pitchFamily="18" charset="0"/>
              </a:rPr>
              <a:t>Peróxidos orgánicos</a:t>
            </a:r>
          </a:p>
        </p:txBody>
      </p:sp>
    </p:spTree>
    <p:extLst>
      <p:ext uri="{BB962C8B-B14F-4D97-AF65-F5344CB8AC3E}">
        <p14:creationId xmlns:p14="http://schemas.microsoft.com/office/powerpoint/2010/main" val="4210864635"/>
      </p:ext>
    </p:extLst>
  </p:cSld>
  <p:clrMapOvr>
    <a:masterClrMapping/>
  </p:clrMapOvr>
  <p:transition spd="slow">
    <p:randomBar dir="vert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-1" y="0"/>
            <a:ext cx="1231028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AR" sz="6600" b="1" i="1" dirty="0"/>
              <a:t>Sistema Globalmente Armonizado </a:t>
            </a:r>
          </a:p>
        </p:txBody>
      </p:sp>
      <p:sp>
        <p:nvSpPr>
          <p:cNvPr id="3" name="Rectángulo 2"/>
          <p:cNvSpPr/>
          <p:nvPr/>
        </p:nvSpPr>
        <p:spPr>
          <a:xfrm>
            <a:off x="4718960" y="890530"/>
            <a:ext cx="74730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s-AR" sz="4000" b="1" i="1" dirty="0">
                <a:solidFill>
                  <a:schemeClr val="tx2">
                    <a:lumMod val="50000"/>
                  </a:schemeClr>
                </a:solidFill>
              </a:rPr>
              <a:t>EXCLAMACIÓN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14050" y="2488946"/>
            <a:ext cx="3277950" cy="3277950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236561" y="1587296"/>
            <a:ext cx="735159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s-MX" sz="3600" dirty="0">
                <a:latin typeface="Cambria" panose="02040503050406030204" pitchFamily="18" charset="0"/>
                <a:cs typeface="Times New Roman" panose="02020603050405020304" pitchFamily="18" charset="0"/>
              </a:rPr>
              <a:t>irritante de ojos y piel</a:t>
            </a: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s-MX" sz="3600" dirty="0">
                <a:latin typeface="Cambria" panose="02040503050406030204" pitchFamily="18" charset="0"/>
                <a:cs typeface="Times New Roman" panose="02020603050405020304" pitchFamily="18" charset="0"/>
              </a:rPr>
              <a:t>Sensibilizador de piel</a:t>
            </a: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s-MX" sz="3600" dirty="0">
                <a:latin typeface="Cambria" panose="02040503050406030204" pitchFamily="18" charset="0"/>
                <a:cs typeface="Times New Roman" panose="02020603050405020304" pitchFamily="18" charset="0"/>
              </a:rPr>
              <a:t>Toxicidad aguda</a:t>
            </a: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s-MX" sz="3600" dirty="0">
                <a:latin typeface="Cambria" panose="02040503050406030204" pitchFamily="18" charset="0"/>
                <a:cs typeface="Times New Roman" panose="02020603050405020304" pitchFamily="18" charset="0"/>
              </a:rPr>
              <a:t>Efectos narcóticos</a:t>
            </a: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s-MX" sz="3600" dirty="0">
                <a:latin typeface="Cambria" panose="02040503050406030204" pitchFamily="18" charset="0"/>
                <a:cs typeface="Times New Roman" panose="02020603050405020304" pitchFamily="18" charset="0"/>
              </a:rPr>
              <a:t>Irritante del tracto respiratorio</a:t>
            </a:r>
            <a:endParaRPr lang="es-AR" sz="3600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5383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-1" y="0"/>
            <a:ext cx="1231028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AR" sz="6600" b="1" i="1" dirty="0"/>
              <a:t>Sistema Globalmente Armonizado </a:t>
            </a:r>
          </a:p>
        </p:txBody>
      </p:sp>
      <p:sp>
        <p:nvSpPr>
          <p:cNvPr id="3" name="Rectángulo 2"/>
          <p:cNvSpPr/>
          <p:nvPr/>
        </p:nvSpPr>
        <p:spPr>
          <a:xfrm>
            <a:off x="668741" y="890530"/>
            <a:ext cx="115232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s-AR" sz="4000" b="1" i="1" dirty="0">
                <a:solidFill>
                  <a:schemeClr val="tx2">
                    <a:lumMod val="50000"/>
                  </a:schemeClr>
                </a:solidFill>
              </a:rPr>
              <a:t>CILINDRO DE GAS RSP – FLAMAS SOBRE CIRCULO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1864" y="1823114"/>
            <a:ext cx="2964052" cy="2964052"/>
          </a:xfrm>
          <a:prstGeom prst="rect">
            <a:avLst/>
          </a:prstGeom>
        </p:spPr>
      </p:pic>
      <p:sp>
        <p:nvSpPr>
          <p:cNvPr id="6" name="Rectángulo 5"/>
          <p:cNvSpPr/>
          <p:nvPr/>
        </p:nvSpPr>
        <p:spPr>
          <a:xfrm>
            <a:off x="3029803" y="1611783"/>
            <a:ext cx="700130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s-MX" sz="3600" b="1" i="1" dirty="0">
                <a:latin typeface="Cambria" panose="02040503050406030204" pitchFamily="18" charset="0"/>
                <a:cs typeface="Times New Roman" panose="02020603050405020304" pitchFamily="18" charset="0"/>
              </a:rPr>
              <a:t>Cilindro de Gas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sz="3600" dirty="0">
                <a:latin typeface="Cambria" panose="02040503050406030204" pitchFamily="18" charset="0"/>
                <a:cs typeface="Times New Roman" panose="02020603050405020304" pitchFamily="18" charset="0"/>
              </a:rPr>
              <a:t>Gas bajo presión</a:t>
            </a:r>
            <a:endParaRPr lang="es-AR" sz="3600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138" y="3305140"/>
            <a:ext cx="3294654" cy="3294654"/>
          </a:xfrm>
          <a:prstGeom prst="rect">
            <a:avLst/>
          </a:prstGeom>
        </p:spPr>
      </p:pic>
      <p:sp>
        <p:nvSpPr>
          <p:cNvPr id="8" name="Rectángulo 7"/>
          <p:cNvSpPr/>
          <p:nvPr/>
        </p:nvSpPr>
        <p:spPr>
          <a:xfrm>
            <a:off x="4317242" y="4952467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sz="3600" b="1" i="1" dirty="0">
                <a:latin typeface="Cambria" panose="02040503050406030204" pitchFamily="18" charset="0"/>
                <a:cs typeface="Times New Roman" panose="02020603050405020304" pitchFamily="18" charset="0"/>
              </a:rPr>
              <a:t>Flamas sobre Circulo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pt-BR" sz="3600" dirty="0">
                <a:latin typeface="Cambria" panose="02040503050406030204" pitchFamily="18" charset="0"/>
                <a:cs typeface="Times New Roman" panose="02020603050405020304" pitchFamily="18" charset="0"/>
              </a:rPr>
              <a:t>Oxidante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pt-BR" sz="3600" dirty="0">
                <a:latin typeface="Cambria" panose="02040503050406030204" pitchFamily="18" charset="0"/>
                <a:cs typeface="Times New Roman" panose="02020603050405020304" pitchFamily="18" charset="0"/>
              </a:rPr>
              <a:t>Comburente </a:t>
            </a:r>
            <a:br>
              <a:rPr lang="pt-BR" dirty="0"/>
            </a:b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924367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-1" y="0"/>
            <a:ext cx="1231028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AR" sz="6600" b="1" i="1" dirty="0"/>
              <a:t>Sistema Globalmente Armonizado </a:t>
            </a:r>
          </a:p>
        </p:txBody>
      </p:sp>
      <p:sp>
        <p:nvSpPr>
          <p:cNvPr id="3" name="Rectángulo 2"/>
          <p:cNvSpPr/>
          <p:nvPr/>
        </p:nvSpPr>
        <p:spPr>
          <a:xfrm>
            <a:off x="668741" y="890530"/>
            <a:ext cx="115232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s-AR" sz="4000" b="1" i="1" dirty="0">
                <a:solidFill>
                  <a:schemeClr val="tx2">
                    <a:lumMod val="50000"/>
                  </a:schemeClr>
                </a:solidFill>
              </a:rPr>
              <a:t>CORROSION GRANEO Y HUESO</a:t>
            </a:r>
          </a:p>
        </p:txBody>
      </p:sp>
      <p:sp>
        <p:nvSpPr>
          <p:cNvPr id="4" name="Rectángulo 3"/>
          <p:cNvSpPr/>
          <p:nvPr/>
        </p:nvSpPr>
        <p:spPr>
          <a:xfrm>
            <a:off x="6964908" y="4800236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br>
              <a:rPr lang="es-MX" dirty="0">
                <a:solidFill>
                  <a:srgbClr val="000000"/>
                </a:solidFill>
                <a:latin typeface="Arial" panose="020B0604020202020204" pitchFamily="34" charset="0"/>
              </a:rPr>
            </a:br>
            <a:r>
              <a:rPr lang="es-MX" sz="3600" b="1" i="1" dirty="0">
                <a:latin typeface="Cambria" panose="02040503050406030204" pitchFamily="18" charset="0"/>
                <a:cs typeface="Times New Roman" panose="02020603050405020304" pitchFamily="18" charset="0"/>
              </a:rPr>
              <a:t>Cráneo y Huesos</a:t>
            </a:r>
            <a:br>
              <a:rPr lang="es-MX" sz="3600" b="1" i="1" dirty="0">
                <a:latin typeface="Cambria" panose="02040503050406030204" pitchFamily="18" charset="0"/>
                <a:cs typeface="Times New Roman" panose="02020603050405020304" pitchFamily="18" charset="0"/>
              </a:rPr>
            </a:br>
            <a:r>
              <a:rPr lang="es-MX" sz="3600" dirty="0">
                <a:latin typeface="Cambria" panose="02040503050406030204" pitchFamily="18" charset="0"/>
                <a:cs typeface="Times New Roman" panose="02020603050405020304" pitchFamily="18" charset="0"/>
              </a:rPr>
              <a:t>Toxicidad Aguda (Severa) </a:t>
            </a:r>
            <a:br>
              <a:rPr lang="es-MX" dirty="0"/>
            </a:br>
            <a:endParaRPr lang="es-AR" dirty="0"/>
          </a:p>
        </p:txBody>
      </p:sp>
      <p:sp>
        <p:nvSpPr>
          <p:cNvPr id="5" name="Rectángulo 4"/>
          <p:cNvSpPr/>
          <p:nvPr/>
        </p:nvSpPr>
        <p:spPr>
          <a:xfrm>
            <a:off x="1342030" y="1843951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s-MX" sz="3600" b="1" i="1" dirty="0">
                <a:latin typeface="Cambria" panose="02040503050406030204" pitchFamily="18" charset="0"/>
                <a:cs typeface="Times New Roman" panose="02020603050405020304" pitchFamily="18" charset="0"/>
              </a:rPr>
              <a:t>Corrosión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s-MX" sz="3600" dirty="0">
                <a:latin typeface="Cambria" panose="02040503050406030204" pitchFamily="18" charset="0"/>
                <a:cs typeface="Times New Roman" panose="02020603050405020304" pitchFamily="18" charset="0"/>
              </a:rPr>
              <a:t>Corrosivos</a:t>
            </a:r>
            <a:endParaRPr lang="es-AR" sz="3600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0176" y="1380827"/>
            <a:ext cx="3746522" cy="3746522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7039" y="3613294"/>
            <a:ext cx="3023910" cy="3028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736531"/>
      </p:ext>
    </p:extLst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338" name="Rectangle 2"/>
          <p:cNvSpPr>
            <a:spLocks noChangeArrowheads="1"/>
          </p:cNvSpPr>
          <p:nvPr/>
        </p:nvSpPr>
        <p:spPr bwMode="auto">
          <a:xfrm>
            <a:off x="0" y="830264"/>
            <a:ext cx="12192000" cy="207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algn="l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algn="l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algn="l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algn="l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indent="-457200" algn="just" eaLnBrk="0" hangingPunct="0">
              <a:lnSpc>
                <a:spcPct val="110000"/>
              </a:lnSpc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</a:pPr>
            <a:r>
              <a:rPr lang="es-ES_tradnl" altLang="es-AR" sz="3200" dirty="0">
                <a:latin typeface="Cambria" panose="02040503050406030204" pitchFamily="18" charset="0"/>
                <a:cs typeface="Times New Roman" panose="02020603050405020304" pitchFamily="18" charset="0"/>
              </a:rPr>
              <a:t>El riesgo biológico es aquel donde el agente capaz de producir daño es un ser vivo (bacterias, virus, hongos, parásitos, etc...)</a:t>
            </a:r>
          </a:p>
        </p:txBody>
      </p:sp>
      <p:sp>
        <p:nvSpPr>
          <p:cNvPr id="654339" name="Rectangle 3"/>
          <p:cNvSpPr>
            <a:spLocks noChangeArrowheads="1"/>
          </p:cNvSpPr>
          <p:nvPr/>
        </p:nvSpPr>
        <p:spPr bwMode="auto">
          <a:xfrm>
            <a:off x="2413001" y="222251"/>
            <a:ext cx="7772400" cy="608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l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algn="l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algn="l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algn="l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algn="l">
              <a:spcBef>
                <a:spcPct val="0"/>
              </a:spcBef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defTabSz="914400">
              <a:buFontTx/>
              <a:buNone/>
              <a:tabLst>
                <a:tab pos="336550" algn="l"/>
              </a:tabLst>
            </a:pPr>
            <a:r>
              <a:rPr lang="es-ES_tradnl" altLang="es-AR" sz="5400" b="1" cap="all" dirty="0">
                <a:latin typeface="+mj-lt"/>
                <a:ea typeface="+mj-ea"/>
                <a:cs typeface="+mj-cs"/>
              </a:rPr>
              <a:t>RIESGOS BIOLÓGICOS   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36725" y="2085975"/>
            <a:ext cx="7961003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716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FRENAD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0" presetID="4" presetClass="entr" presetSubtype="3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65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4338" grpId="0" build="p" autoUpdateAnimBg="0" advAuto="1000"/>
      <p:bldP spid="654339" grpId="0" build="p" autoUpdateAnimBg="0" advAuto="100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-1" y="0"/>
            <a:ext cx="1231028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AR" sz="6600" b="1" i="1" dirty="0"/>
              <a:t>Sistema Globalmente Armonizado </a:t>
            </a:r>
          </a:p>
        </p:txBody>
      </p:sp>
      <p:sp>
        <p:nvSpPr>
          <p:cNvPr id="3" name="Rectángulo 2"/>
          <p:cNvSpPr/>
          <p:nvPr/>
        </p:nvSpPr>
        <p:spPr>
          <a:xfrm>
            <a:off x="668741" y="890530"/>
            <a:ext cx="115232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s-AR" sz="4000" b="1" i="1" dirty="0">
                <a:solidFill>
                  <a:schemeClr val="tx2">
                    <a:lumMod val="50000"/>
                  </a:schemeClr>
                </a:solidFill>
              </a:rPr>
              <a:t>BOMBA EXPLOSIVA / MEDIO AMBIENTE</a:t>
            </a:r>
          </a:p>
        </p:txBody>
      </p:sp>
      <p:sp>
        <p:nvSpPr>
          <p:cNvPr id="4" name="AutoShape 2" descr="Salud y seguridad: Símbolos de peligro - SAMANCT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AR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741" y="1252459"/>
            <a:ext cx="2982036" cy="2995349"/>
          </a:xfrm>
          <a:prstGeom prst="rect">
            <a:avLst/>
          </a:prstGeom>
        </p:spPr>
      </p:pic>
      <p:sp>
        <p:nvSpPr>
          <p:cNvPr id="6" name="Rectángulo 5"/>
          <p:cNvSpPr/>
          <p:nvPr/>
        </p:nvSpPr>
        <p:spPr>
          <a:xfrm>
            <a:off x="4958686" y="1784231"/>
            <a:ext cx="6096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AR" sz="3600" b="1" i="1" dirty="0">
                <a:latin typeface="Cambria" panose="02040503050406030204" pitchFamily="18" charset="0"/>
                <a:cs typeface="Times New Roman" panose="02020603050405020304" pitchFamily="18" charset="0"/>
              </a:rPr>
              <a:t>Bomba Explosiva</a:t>
            </a:r>
            <a:br>
              <a:rPr lang="es-AR" sz="3600" b="1" i="1" dirty="0">
                <a:latin typeface="Cambria" panose="02040503050406030204" pitchFamily="18" charset="0"/>
                <a:cs typeface="Times New Roman" panose="02020603050405020304" pitchFamily="18" charset="0"/>
              </a:rPr>
            </a:br>
            <a:r>
              <a:rPr lang="es-AR" sz="3600" dirty="0">
                <a:latin typeface="Cambria" panose="02040503050406030204" pitchFamily="18" charset="0"/>
                <a:cs typeface="Times New Roman" panose="02020603050405020304" pitchFamily="18" charset="0"/>
              </a:rPr>
              <a:t> Explosivos</a:t>
            </a:r>
            <a:br>
              <a:rPr lang="es-AR" sz="3600" dirty="0">
                <a:latin typeface="Cambria" panose="02040503050406030204" pitchFamily="18" charset="0"/>
                <a:cs typeface="Times New Roman" panose="02020603050405020304" pitchFamily="18" charset="0"/>
              </a:rPr>
            </a:br>
            <a:r>
              <a:rPr lang="es-AR" sz="3600" dirty="0">
                <a:latin typeface="Cambria" panose="02040503050406030204" pitchFamily="18" charset="0"/>
                <a:cs typeface="Times New Roman" panose="02020603050405020304" pitchFamily="18" charset="0"/>
              </a:rPr>
              <a:t> Auto reactivos</a:t>
            </a:r>
            <a:br>
              <a:rPr lang="es-AR" sz="3600" dirty="0">
                <a:latin typeface="Cambria" panose="02040503050406030204" pitchFamily="18" charset="0"/>
                <a:cs typeface="Times New Roman" panose="02020603050405020304" pitchFamily="18" charset="0"/>
              </a:rPr>
            </a:br>
            <a:r>
              <a:rPr lang="es-AR" sz="3600" dirty="0">
                <a:latin typeface="Cambria" panose="02040503050406030204" pitchFamily="18" charset="0"/>
                <a:cs typeface="Times New Roman" panose="02020603050405020304" pitchFamily="18" charset="0"/>
              </a:rPr>
              <a:t> Peróxidos orgánicos </a:t>
            </a:r>
            <a:br>
              <a:rPr lang="es-AR" dirty="0"/>
            </a:br>
            <a:endParaRPr lang="es-AR" dirty="0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0026" y="4158419"/>
            <a:ext cx="2604660" cy="2604660"/>
          </a:xfrm>
          <a:prstGeom prst="rect">
            <a:avLst/>
          </a:prstGeom>
        </p:spPr>
      </p:pic>
      <p:sp>
        <p:nvSpPr>
          <p:cNvPr id="8" name="Rectángulo 7"/>
          <p:cNvSpPr/>
          <p:nvPr/>
        </p:nvSpPr>
        <p:spPr>
          <a:xfrm>
            <a:off x="1546746" y="5023214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AR" sz="3600" b="1" i="1" dirty="0">
                <a:latin typeface="Cambria" panose="02040503050406030204" pitchFamily="18" charset="0"/>
                <a:cs typeface="Times New Roman" panose="02020603050405020304" pitchFamily="18" charset="0"/>
              </a:rPr>
              <a:t>Medio Ambiente</a:t>
            </a:r>
            <a:br>
              <a:rPr lang="es-AR" sz="3600" b="1" i="1" dirty="0">
                <a:latin typeface="Cambria" panose="02040503050406030204" pitchFamily="18" charset="0"/>
                <a:cs typeface="Times New Roman" panose="02020603050405020304" pitchFamily="18" charset="0"/>
              </a:rPr>
            </a:br>
            <a:r>
              <a:rPr lang="es-AR" sz="1050" dirty="0">
                <a:solidFill>
                  <a:srgbClr val="4F81BD"/>
                </a:solidFill>
                <a:latin typeface="Wingdings 2" panose="05020102010507070707" pitchFamily="18" charset="2"/>
              </a:rPr>
              <a:t> </a:t>
            </a:r>
            <a:r>
              <a:rPr lang="es-AR" sz="3600" dirty="0">
                <a:latin typeface="Cambria" panose="02040503050406030204" pitchFamily="18" charset="0"/>
                <a:cs typeface="Times New Roman" panose="02020603050405020304" pitchFamily="18" charset="0"/>
              </a:rPr>
              <a:t>Toxicidad Acuática </a:t>
            </a:r>
            <a:br>
              <a:rPr lang="es-AR" sz="3600" dirty="0">
                <a:latin typeface="Cambria" panose="02040503050406030204" pitchFamily="18" charset="0"/>
                <a:cs typeface="Times New Roman" panose="02020603050405020304" pitchFamily="18" charset="0"/>
              </a:rPr>
            </a:br>
            <a:endParaRPr lang="es-AR" sz="3600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5103165"/>
      </p:ext>
    </p:extLst>
  </p:cSld>
  <p:clrMapOvr>
    <a:masterClrMapping/>
  </p:clrMapOvr>
  <p:transition spd="slow">
    <p:fade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5138" y="2158433"/>
            <a:ext cx="5936777" cy="3736277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-1" y="0"/>
            <a:ext cx="1231028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AR" sz="6600" b="1" i="1" dirty="0"/>
              <a:t>Sistema Globalmente Armonizado </a:t>
            </a:r>
          </a:p>
        </p:txBody>
      </p:sp>
      <p:sp>
        <p:nvSpPr>
          <p:cNvPr id="4" name="Rectángulo 3"/>
          <p:cNvSpPr/>
          <p:nvPr/>
        </p:nvSpPr>
        <p:spPr>
          <a:xfrm>
            <a:off x="4718960" y="890530"/>
            <a:ext cx="74730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s-AR" sz="4000" b="1" i="1" dirty="0">
                <a:solidFill>
                  <a:schemeClr val="tx2">
                    <a:lumMod val="50000"/>
                  </a:schemeClr>
                </a:solidFill>
              </a:rPr>
              <a:t>ETIQUETA</a:t>
            </a: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380" y="2158434"/>
            <a:ext cx="5867858" cy="3736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492878"/>
      </p:ext>
    </p:extLst>
  </p:cSld>
  <p:clrMapOvr>
    <a:masterClrMapping/>
  </p:clrMapOvr>
  <p:transition spd="slow">
    <p:fade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-1" y="0"/>
            <a:ext cx="1231028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AR" sz="6600" b="1" i="1" dirty="0"/>
              <a:t>Sistema Globalmente Armonizado 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741" y="1244473"/>
            <a:ext cx="10918210" cy="6252826"/>
          </a:xfrm>
          <a:prstGeom prst="rect">
            <a:avLst/>
          </a:prstGeom>
        </p:spPr>
      </p:pic>
      <p:sp>
        <p:nvSpPr>
          <p:cNvPr id="6" name="Rectángulo 5"/>
          <p:cNvSpPr/>
          <p:nvPr/>
        </p:nvSpPr>
        <p:spPr>
          <a:xfrm>
            <a:off x="668741" y="890530"/>
            <a:ext cx="115232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s-AR" sz="4000" b="1" i="1" dirty="0">
                <a:solidFill>
                  <a:schemeClr val="tx2">
                    <a:lumMod val="50000"/>
                  </a:schemeClr>
                </a:solidFill>
              </a:rPr>
              <a:t>MATRIZ DE ALMACENAMIENTO</a:t>
            </a:r>
          </a:p>
        </p:txBody>
      </p:sp>
    </p:spTree>
    <p:extLst>
      <p:ext uri="{BB962C8B-B14F-4D97-AF65-F5344CB8AC3E}">
        <p14:creationId xmlns:p14="http://schemas.microsoft.com/office/powerpoint/2010/main" val="1222154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-1" y="0"/>
            <a:ext cx="1231028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AR" sz="6600" b="1" i="1" dirty="0"/>
              <a:t>Sistema Globalmente Armonizado </a:t>
            </a:r>
          </a:p>
        </p:txBody>
      </p:sp>
      <p:sp>
        <p:nvSpPr>
          <p:cNvPr id="6" name="Rectángulo 5"/>
          <p:cNvSpPr/>
          <p:nvPr/>
        </p:nvSpPr>
        <p:spPr>
          <a:xfrm>
            <a:off x="668741" y="890530"/>
            <a:ext cx="115232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s-AR" sz="4000" b="1" i="1" dirty="0">
                <a:solidFill>
                  <a:schemeClr val="tx2">
                    <a:lumMod val="50000"/>
                  </a:schemeClr>
                </a:solidFill>
              </a:rPr>
              <a:t>MATRIZ DE COMPATIBILIDAD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8758" y="1598416"/>
            <a:ext cx="7515367" cy="5307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083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Elipse"/>
          <p:cNvSpPr/>
          <p:nvPr/>
        </p:nvSpPr>
        <p:spPr>
          <a:xfrm>
            <a:off x="6632811" y="4527738"/>
            <a:ext cx="5104537" cy="1669263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Lic. Natalia Peñaflor</a:t>
            </a:r>
          </a:p>
          <a:p>
            <a:pPr algn="ctr"/>
            <a:r>
              <a:rPr lang="es-ES" dirty="0"/>
              <a:t>Jefa de Sección Higiene y Seguridad</a:t>
            </a:r>
          </a:p>
          <a:p>
            <a:pPr algn="ctr"/>
            <a:r>
              <a:rPr lang="es-ES" dirty="0"/>
              <a:t>DGIME -SIPROSA </a:t>
            </a:r>
          </a:p>
          <a:p>
            <a:pPr algn="ctr"/>
            <a:endParaRPr lang="es-E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5589" y="660999"/>
            <a:ext cx="4362450" cy="261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6576149"/>
      </p:ext>
    </p:extLst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27380" y="768487"/>
            <a:ext cx="120646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 eaLnBrk="0" hangingPunct="0">
              <a:spcBef>
                <a:spcPct val="50000"/>
              </a:spcBef>
              <a:buClr>
                <a:srgbClr val="000066"/>
              </a:buClr>
              <a:buFont typeface="Wingdings" panose="05000000000000000000" pitchFamily="2" charset="2"/>
              <a:buChar char="v"/>
            </a:pPr>
            <a:r>
              <a:rPr lang="es-MX" sz="2400" dirty="0">
                <a:latin typeface="Cambria" panose="02040503050406030204" pitchFamily="18" charset="0"/>
                <a:cs typeface="Times New Roman" panose="02020603050405020304" pitchFamily="18" charset="0"/>
              </a:rPr>
              <a:t>Son los microorganismos, cultivos celulares y endoparásitos humanos, susceptible de generar cualquier tipo de infección, alergia o toxicidad (OMS 2003)</a:t>
            </a:r>
            <a:endParaRPr lang="es-AR" sz="2400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2894420" y="0"/>
            <a:ext cx="612219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defTabSz="914400" eaLnBrk="1" hangingPunct="1">
              <a:spcBef>
                <a:spcPct val="0"/>
              </a:spcBef>
              <a:buClr>
                <a:schemeClr val="accent2"/>
              </a:buClr>
              <a:tabLst>
                <a:tab pos="336550" algn="l"/>
              </a:tabLst>
            </a:pPr>
            <a:r>
              <a:rPr lang="es-AR" altLang="es-AR" sz="2800" dirty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s-AR" altLang="es-AR" sz="5400" b="1" dirty="0">
                <a:latin typeface="+mj-lt"/>
                <a:ea typeface="+mj-ea"/>
                <a:cs typeface="+mj-cs"/>
              </a:rPr>
              <a:t>RIESGO BIOLÓGICO</a:t>
            </a:r>
          </a:p>
        </p:txBody>
      </p:sp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3679697782"/>
              </p:ext>
            </p:extLst>
          </p:nvPr>
        </p:nvGraphicFramePr>
        <p:xfrm>
          <a:off x="1296535" y="1599484"/>
          <a:ext cx="8707273" cy="51629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96444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1132724" y="0"/>
            <a:ext cx="964559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9pPr>
          </a:lstStyle>
          <a:p>
            <a:pPr algn="ctr" defTabSz="914400" eaLnBrk="1" hangingPunct="1">
              <a:spcBef>
                <a:spcPct val="0"/>
              </a:spcBef>
              <a:buClr>
                <a:schemeClr val="accent2"/>
              </a:buClr>
              <a:tabLst>
                <a:tab pos="336550" algn="l"/>
              </a:tabLst>
            </a:pPr>
            <a:r>
              <a:rPr lang="es-AR" altLang="es-AR" sz="2800" dirty="0">
                <a:latin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s-AR" altLang="es-AR" sz="5400" b="1" dirty="0">
                <a:latin typeface="+mj-lt"/>
                <a:ea typeface="+mj-ea"/>
                <a:cs typeface="+mj-cs"/>
              </a:rPr>
              <a:t>NIVELES DE RIESGO BIOLÓGICO</a:t>
            </a:r>
          </a:p>
        </p:txBody>
      </p:sp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3761495949"/>
              </p:ext>
            </p:extLst>
          </p:nvPr>
        </p:nvGraphicFramePr>
        <p:xfrm>
          <a:off x="1376908" y="923330"/>
          <a:ext cx="8913504" cy="59346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77121702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Gota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1c2eb7a32e66fb6e4260f3771546a5e2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04e1f6479c48b08974ba73b5ca973489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2B31D25-712D-46FD-A9DF-85443E555627}">
  <ds:schemaRefs>
    <ds:schemaRef ds:uri="http://purl.org/dc/elements/1.1/"/>
    <ds:schemaRef ds:uri="http://schemas.microsoft.com/office/2006/documentManagement/types"/>
    <ds:schemaRef ds:uri="http://schemas.microsoft.com/office/2006/metadata/properties"/>
    <ds:schemaRef ds:uri="http://purl.org/dc/dcmitype/"/>
    <ds:schemaRef ds:uri="16c05727-aa75-4e4a-9b5f-8a80a1165891"/>
    <ds:schemaRef ds:uri="http://purl.org/dc/terms/"/>
    <ds:schemaRef ds:uri="71af3243-3dd4-4a8d-8c0d-dd76da1f02a5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297E0B37-40BF-4857-B2E5-B52E6B39D4D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E158AC7-AA74-4FE4-9207-24EA2187AAE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Diseño de laboratorio</Template>
  <TotalTime>0</TotalTime>
  <Words>3474</Words>
  <Application>Microsoft Office PowerPoint</Application>
  <PresentationFormat>Panorámica</PresentationFormat>
  <Paragraphs>398</Paragraphs>
  <Slides>74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74</vt:i4>
      </vt:variant>
    </vt:vector>
  </HeadingPairs>
  <TitlesOfParts>
    <vt:vector size="83" baseType="lpstr">
      <vt:lpstr>Arial</vt:lpstr>
      <vt:lpstr>Calibri</vt:lpstr>
      <vt:lpstr>Cambria</vt:lpstr>
      <vt:lpstr>GillSans</vt:lpstr>
      <vt:lpstr>Times New Roman</vt:lpstr>
      <vt:lpstr>Tw Cen MT</vt:lpstr>
      <vt:lpstr>Wingdings</vt:lpstr>
      <vt:lpstr>Wingdings 2</vt:lpstr>
      <vt:lpstr>Gota</vt:lpstr>
      <vt:lpstr>BUENAS PRÁCTICAS EN LABORATORIOS</vt:lpstr>
      <vt:lpstr>Presentación de PowerPoint</vt:lpstr>
      <vt:lpstr>Presentación de PowerPoint</vt:lpstr>
      <vt:lpstr>Presentación de PowerPoint</vt:lpstr>
      <vt:lpstr>Identificación de los peligros en el trabajo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2023-06-14T22:59:34Z</dcterms:created>
  <dcterms:modified xsi:type="dcterms:W3CDTF">2025-12-04T15:40:14Z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