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8" r:id="rId6"/>
    <p:sldId id="280" r:id="rId7"/>
    <p:sldId id="258" r:id="rId8"/>
    <p:sldId id="262" r:id="rId9"/>
    <p:sldId id="259" r:id="rId10"/>
    <p:sldId id="263" r:id="rId11"/>
    <p:sldId id="279" r:id="rId12"/>
    <p:sldId id="260" r:id="rId13"/>
    <p:sldId id="261" r:id="rId14"/>
    <p:sldId id="264" r:id="rId15"/>
    <p:sldId id="282" r:id="rId16"/>
    <p:sldId id="265" r:id="rId17"/>
    <p:sldId id="266" r:id="rId18"/>
    <p:sldId id="267" r:id="rId19"/>
    <p:sldId id="272" r:id="rId20"/>
    <p:sldId id="273" r:id="rId21"/>
    <p:sldId id="274" r:id="rId22"/>
    <p:sldId id="275" r:id="rId23"/>
    <p:sldId id="276" r:id="rId24"/>
    <p:sldId id="281" r:id="rId25"/>
    <p:sldId id="277" r:id="rId26"/>
    <p:sldId id="268" r:id="rId27"/>
    <p:sldId id="283" r:id="rId28"/>
    <p:sldId id="269" r:id="rId29"/>
  </p:sldIdLst>
  <p:sldSz cx="9906000" cy="6858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68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393611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21733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44446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00995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646422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345691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882548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90139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61205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98206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424984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F964E-CBBB-413C-9565-27B3C047D4A9}" type="datetimeFigureOut">
              <a:rPr lang="es-ES" smtClean="0"/>
              <a:pPr/>
              <a:t>13/09/2023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4A0DE-6091-4A55-B6D7-199B366A078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3036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uario\Downloads\Campa&#241;a%20Seguridad%20V&#237;al.mp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uario\Downloads\%23SeguridadVial%20%20Con%20Casco%20la%20pod&#233;s%20contar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uario\Downloads\Campan&#771;a%20de%20Seguridad%20Vial%20%20%20Peato&#769;n.mp4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8D38A87-874D-B54E-8748-C984A3549B8B}"/>
              </a:ext>
            </a:extLst>
          </p:cNvPr>
          <p:cNvSpPr txBox="1">
            <a:spLocks/>
          </p:cNvSpPr>
          <p:nvPr/>
        </p:nvSpPr>
        <p:spPr>
          <a:xfrm>
            <a:off x="1136576" y="1500174"/>
            <a:ext cx="7632848" cy="178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Seguridad vial y recomendaciones de conducción</a:t>
            </a:r>
            <a:r>
              <a:rPr lang="es-MX" b="1" dirty="0"/>
              <a:t/>
            </a:r>
            <a:br>
              <a:rPr lang="es-MX" b="1" dirty="0"/>
            </a:br>
            <a:endParaRPr lang="es-AR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086172" y="4071942"/>
            <a:ext cx="76530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Perito accidentologo </a:t>
            </a:r>
          </a:p>
          <a:p>
            <a:pPr algn="ctr"/>
            <a:endParaRPr lang="es-MX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MX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Juan Adolfo Rivero</a:t>
            </a:r>
          </a:p>
          <a:p>
            <a:pPr algn="ctr"/>
            <a:endParaRPr lang="es-MX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50656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5VL3AQNRM5FT7CCSKHQH4WLXY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530" y="1571612"/>
            <a:ext cx="9358378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FB_IMG_166318451158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9596" y="1000108"/>
            <a:ext cx="8286807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FB_IMG_165386600549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282" y="1428736"/>
            <a:ext cx="8858312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FB_IMG_165892832087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282" y="1285860"/>
            <a:ext cx="8858312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FB_IMG_1658928325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968" y="1357298"/>
            <a:ext cx="9144064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Campaña Seguridad Víal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0968" y="928670"/>
            <a:ext cx="9144064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flyer-moto-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282" y="1357298"/>
            <a:ext cx="8786874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FB_IMG_16626563023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282" y="1428737"/>
            <a:ext cx="8786874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FB_IMG_16635445617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968" y="1071547"/>
            <a:ext cx="9215502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safe-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158" y="928670"/>
            <a:ext cx="8429684" cy="55007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La seguridad vial es el conjunto de acciones y mecanismos que garantizan el buen funcionamiento de la circulación del tránsito; mediante la utilización de conocimientos y normas de conducta; bien sea como peatón, pasajero o conductor, a fin de usar correctamente la vía pública previniendo los accidentes de tránsito.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saf-casc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158" y="928670"/>
            <a:ext cx="8286808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safe-alc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158" y="1000108"/>
            <a:ext cx="8429684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Leyes-CA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530" y="928670"/>
            <a:ext cx="9286940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LAC-Folleto-motos_2021_ANVERS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6720" y="857232"/>
            <a:ext cx="8572560" cy="557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#SeguridadVial  Con Casco la podés contar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2406" y="928670"/>
            <a:ext cx="9001188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60ad3139d9b905e0422dcbb20bf101d4.jpg"/>
          <p:cNvPicPr>
            <a:picLocks noGrp="1" noChangeAspect="1"/>
          </p:cNvPicPr>
          <p:nvPr>
            <p:ph idx="1"/>
          </p:nvPr>
        </p:nvPicPr>
        <p:blipFill>
          <a:blip r:embed="rId2"/>
          <a:srcRect b="6667"/>
          <a:stretch>
            <a:fillRect/>
          </a:stretch>
        </p:blipFill>
        <p:spPr>
          <a:xfrm>
            <a:off x="595282" y="785794"/>
            <a:ext cx="8643998" cy="55007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FB_IMG_166265613657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406" y="1214422"/>
            <a:ext cx="9072626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Campaña de Seguridad Vial   Peató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0968" y="928670"/>
            <a:ext cx="9144064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AR" dirty="0" smtClean="0"/>
              <a:t>                             </a:t>
            </a:r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r>
              <a:rPr lang="es-AR" dirty="0" smtClean="0"/>
              <a:t>                          </a:t>
            </a:r>
            <a:r>
              <a:rPr lang="es-AR" b="1" dirty="0" smtClean="0">
                <a:latin typeface="Arial" pitchFamily="34" charset="0"/>
                <a:cs typeface="Arial" pitchFamily="34" charset="0"/>
              </a:rPr>
              <a:t>MUCHAS GRACIAS !!</a:t>
            </a:r>
            <a:endParaRPr lang="es-AR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214422"/>
            <a:ext cx="6958030" cy="1143000"/>
          </a:xfrm>
        </p:spPr>
        <p:txBody>
          <a:bodyPr>
            <a:normAutofit/>
          </a:bodyPr>
          <a:lstStyle/>
          <a:p>
            <a:r>
              <a:rPr lang="es-AR" sz="3200" b="1" i="1" dirty="0" smtClean="0"/>
              <a:t>SEÑALES PROHIBITIVAS</a:t>
            </a:r>
            <a:endParaRPr lang="es-AR" sz="3200" b="1" i="1" dirty="0"/>
          </a:p>
        </p:txBody>
      </p:sp>
      <p:pic>
        <p:nvPicPr>
          <p:cNvPr id="4" name="3 Marcador de contenido" descr="cuales_son_las_senales_de_transito_de_reglamentacion_18764_paso_3_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282" y="1928802"/>
            <a:ext cx="9001188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333676" y="357166"/>
            <a:ext cx="8915400" cy="1143000"/>
          </a:xfrm>
        </p:spPr>
        <p:txBody>
          <a:bodyPr>
            <a:normAutofit/>
          </a:bodyPr>
          <a:lstStyle/>
          <a:p>
            <a:r>
              <a:rPr lang="es-AR" sz="3200" b="1" i="1" dirty="0" smtClean="0"/>
              <a:t>SEÑALES PREVENTIVAS</a:t>
            </a:r>
            <a:endParaRPr lang="es-AR" sz="3200" b="1" i="1" dirty="0"/>
          </a:p>
        </p:txBody>
      </p:sp>
      <p:pic>
        <p:nvPicPr>
          <p:cNvPr id="6" name="5 Marcador de contenido" descr="leyes-preventiva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1034" y="1142984"/>
            <a:ext cx="8215369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FB_IMG_16928823464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282" y="1142984"/>
            <a:ext cx="8786873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Marcador de contenido" descr="FB_IMG_16921497138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3844" y="857232"/>
            <a:ext cx="9001188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642918"/>
            <a:ext cx="5957898" cy="1011222"/>
          </a:xfrm>
        </p:spPr>
        <p:txBody>
          <a:bodyPr/>
          <a:lstStyle/>
          <a:p>
            <a:r>
              <a:rPr lang="es-AR" sz="3200" b="1" i="1" u="sng" dirty="0" smtClean="0"/>
              <a:t>DISTRACCIONES</a:t>
            </a:r>
            <a:r>
              <a:rPr lang="es-AR" dirty="0" smtClean="0"/>
              <a:t> </a:t>
            </a:r>
            <a:endParaRPr lang="es-AR" dirty="0"/>
          </a:p>
        </p:txBody>
      </p:sp>
      <p:pic>
        <p:nvPicPr>
          <p:cNvPr id="8" name="7 Marcador de contenido" descr="FB_IMG_16538664196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968" y="1714488"/>
            <a:ext cx="9144064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6" name="5 Marcador de contenido" descr="FB_IMG_16541693344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3844" y="1571612"/>
            <a:ext cx="8786874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Marcador de contenido" descr="DbpmFJBU0AAsK9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158" y="1428736"/>
            <a:ext cx="8643997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A4 (210 x 297 mm)</PresentationFormat>
  <Paragraphs>12</Paragraphs>
  <Slides>28</Slides>
  <Notes>0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Tema de Office</vt:lpstr>
      <vt:lpstr>Diapositiva 1</vt:lpstr>
      <vt:lpstr>Diapositiva 2</vt:lpstr>
      <vt:lpstr>SEÑALES PROHIBITIVAS</vt:lpstr>
      <vt:lpstr>SEÑALES PREVENTIVAS</vt:lpstr>
      <vt:lpstr>Diapositiva 5</vt:lpstr>
      <vt:lpstr>Diapositiva 6</vt:lpstr>
      <vt:lpstr>DISTRACCIONES 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2021-08-11T13:31:48Z</dcterms:created>
  <dcterms:modified xsi:type="dcterms:W3CDTF">2023-09-13T13:09:31Z</dcterms:modified>
</cp:coreProperties>
</file>