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Lst>
  <p:sldSz cy="6858000" cx="9144000"/>
  <p:notesSz cx="6858000" cy="9144000"/>
  <p:embeddedFontLst>
    <p:embeddedFont>
      <p:font typeface="Book Antiqua"/>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50" roundtripDataSignature="AMtx7micmhS3VIMwJYEGYk0qeZglT1zG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font" Target="fonts/BookAntiqua-regular.fntdata"/><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BookAntiqua-italic.fntdata"/><Relationship Id="rId47" Type="http://schemas.openxmlformats.org/officeDocument/2006/relationships/font" Target="fonts/BookAntiqua-bold.fntdata"/><Relationship Id="rId49" Type="http://schemas.openxmlformats.org/officeDocument/2006/relationships/font" Target="fonts/BookAntiqua-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showMasterSp="0" type="title">
  <p:cSld name="TITLE">
    <p:spTree>
      <p:nvGrpSpPr>
        <p:cNvPr id="15" name="Shape 15"/>
        <p:cNvGrpSpPr/>
        <p:nvPr/>
      </p:nvGrpSpPr>
      <p:grpSpPr>
        <a:xfrm>
          <a:off x="0" y="0"/>
          <a:ext cx="0" cy="0"/>
          <a:chOff x="0" y="0"/>
          <a:chExt cx="0" cy="0"/>
        </a:xfrm>
      </p:grpSpPr>
      <p:sp>
        <p:nvSpPr>
          <p:cNvPr id="16" name="Google Shape;16;p43"/>
          <p:cNvSpPr/>
          <p:nvPr/>
        </p:nvSpPr>
        <p:spPr>
          <a:xfrm>
            <a:off x="-2" y="4664147"/>
            <a:ext cx="9151089" cy="0"/>
          </a:xfrm>
          <a:prstGeom prst="rtTriangle">
            <a:avLst/>
          </a:prstGeom>
          <a:gradFill>
            <a:gsLst>
              <a:gs pos="0">
                <a:srgbClr val="007795"/>
              </a:gs>
              <a:gs pos="55000">
                <a:srgbClr val="47BBE0"/>
              </a:gs>
              <a:gs pos="100000">
                <a:srgbClr val="007795"/>
              </a:gs>
            </a:gsLst>
            <a:lin ang="3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ucida Sans"/>
              <a:ea typeface="Lucida Sans"/>
              <a:cs typeface="Lucida Sans"/>
              <a:sym typeface="Lucida Sans"/>
            </a:endParaRPr>
          </a:p>
        </p:txBody>
      </p:sp>
      <p:sp>
        <p:nvSpPr>
          <p:cNvPr id="17" name="Google Shape;17;p43"/>
          <p:cNvSpPr txBox="1"/>
          <p:nvPr>
            <p:ph type="ctrTitle"/>
          </p:nvPr>
        </p:nvSpPr>
        <p:spPr>
          <a:xfrm>
            <a:off x="685800" y="1752601"/>
            <a:ext cx="7772400" cy="1829761"/>
          </a:xfrm>
          <a:prstGeom prst="rect">
            <a:avLst/>
          </a:prstGeom>
          <a:noFill/>
          <a:ln>
            <a:noFill/>
          </a:ln>
        </p:spPr>
        <p:txBody>
          <a:bodyPr anchorCtr="0" anchor="b" bIns="45700" lIns="91425" spcFirstLastPara="1" rIns="91425" wrap="square" tIns="45700">
            <a:normAutofit/>
          </a:bodyPr>
          <a:lstStyle>
            <a:lvl1pPr lvl="0" algn="r">
              <a:spcBef>
                <a:spcPts val="0"/>
              </a:spcBef>
              <a:spcAft>
                <a:spcPts val="0"/>
              </a:spcAft>
              <a:buClr>
                <a:schemeClr val="dk2"/>
              </a:buClr>
              <a:buSzPts val="4800"/>
              <a:buFont typeface="Lucida Sans"/>
              <a:buNone/>
              <a:defRPr b="1" sz="48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43"/>
          <p:cNvSpPr txBox="1"/>
          <p:nvPr>
            <p:ph idx="1" type="subTitle"/>
          </p:nvPr>
        </p:nvSpPr>
        <p:spPr>
          <a:xfrm>
            <a:off x="685800" y="3611607"/>
            <a:ext cx="7772400" cy="1199704"/>
          </a:xfrm>
          <a:prstGeom prst="rect">
            <a:avLst/>
          </a:prstGeom>
          <a:noFill/>
          <a:ln>
            <a:noFill/>
          </a:ln>
        </p:spPr>
        <p:txBody>
          <a:bodyPr anchorCtr="0" anchor="t" bIns="45700" lIns="45700" spcFirstLastPara="1" rIns="45700" wrap="square" tIns="45700">
            <a:normAutofit/>
          </a:bodyPr>
          <a:lstStyle>
            <a:lvl1pPr lvl="0" marR="64008" algn="r">
              <a:spcBef>
                <a:spcPts val="400"/>
              </a:spcBef>
              <a:spcAft>
                <a:spcPts val="0"/>
              </a:spcAft>
              <a:buSzPts val="1836"/>
              <a:buNone/>
              <a:defRPr>
                <a:solidFill>
                  <a:schemeClr val="dk2"/>
                </a:solidFill>
              </a:defRPr>
            </a:lvl1pPr>
            <a:lvl2pPr lvl="1" algn="ctr">
              <a:spcBef>
                <a:spcPts val="324"/>
              </a:spcBef>
              <a:spcAft>
                <a:spcPts val="0"/>
              </a:spcAft>
              <a:buSzPts val="1800"/>
              <a:buNone/>
              <a:defRPr/>
            </a:lvl2pPr>
            <a:lvl3pPr lvl="2" algn="ctr">
              <a:spcBef>
                <a:spcPts val="350"/>
              </a:spcBef>
              <a:spcAft>
                <a:spcPts val="0"/>
              </a:spcAft>
              <a:buSzPts val="1800"/>
              <a:buNone/>
              <a:defRPr/>
            </a:lvl3pPr>
            <a:lvl4pPr lvl="3" algn="ctr">
              <a:spcBef>
                <a:spcPts val="350"/>
              </a:spcBef>
              <a:spcAft>
                <a:spcPts val="0"/>
              </a:spcAft>
              <a:buSzPts val="1800"/>
              <a:buNone/>
              <a:defRPr/>
            </a:lvl4pPr>
            <a:lvl5pPr lvl="4" algn="ctr">
              <a:spcBef>
                <a:spcPts val="350"/>
              </a:spcBef>
              <a:spcAft>
                <a:spcPts val="0"/>
              </a:spcAft>
              <a:buSzPts val="1800"/>
              <a:buNone/>
              <a:defRPr/>
            </a:lvl5pPr>
            <a:lvl6pPr lvl="5" algn="ctr">
              <a:spcBef>
                <a:spcPts val="350"/>
              </a:spcBef>
              <a:spcAft>
                <a:spcPts val="0"/>
              </a:spcAft>
              <a:buSzPts val="1800"/>
              <a:buNone/>
              <a:defRPr/>
            </a:lvl6pPr>
            <a:lvl7pPr lvl="6" algn="ctr">
              <a:spcBef>
                <a:spcPts val="350"/>
              </a:spcBef>
              <a:spcAft>
                <a:spcPts val="0"/>
              </a:spcAft>
              <a:buSzPts val="1800"/>
              <a:buNone/>
              <a:defRPr/>
            </a:lvl7pPr>
            <a:lvl8pPr lvl="7" algn="ctr">
              <a:spcBef>
                <a:spcPts val="350"/>
              </a:spcBef>
              <a:spcAft>
                <a:spcPts val="0"/>
              </a:spcAft>
              <a:buSzPts val="1800"/>
              <a:buNone/>
              <a:defRPr/>
            </a:lvl8pPr>
            <a:lvl9pPr lvl="8" algn="ctr">
              <a:spcBef>
                <a:spcPts val="350"/>
              </a:spcBef>
              <a:spcAft>
                <a:spcPts val="0"/>
              </a:spcAft>
              <a:buSzPts val="1800"/>
              <a:buNone/>
              <a:defRPr/>
            </a:lvl9pPr>
          </a:lstStyle>
          <a:p/>
        </p:txBody>
      </p:sp>
      <p:grpSp>
        <p:nvGrpSpPr>
          <p:cNvPr id="19" name="Google Shape;19;p43"/>
          <p:cNvGrpSpPr/>
          <p:nvPr/>
        </p:nvGrpSpPr>
        <p:grpSpPr>
          <a:xfrm>
            <a:off x="-3765" y="4953000"/>
            <a:ext cx="9147765" cy="1912088"/>
            <a:chOff x="-3765" y="4832896"/>
            <a:chExt cx="9147765" cy="2032192"/>
          </a:xfrm>
        </p:grpSpPr>
        <p:sp>
          <p:nvSpPr>
            <p:cNvPr id="20" name="Google Shape;20;p43"/>
            <p:cNvSpPr/>
            <p:nvPr/>
          </p:nvSpPr>
          <p:spPr>
            <a:xfrm>
              <a:off x="1687513" y="4832896"/>
              <a:ext cx="7456487" cy="518816"/>
            </a:xfrm>
            <a:custGeom>
              <a:rect b="b" l="l" r="r" t="t"/>
              <a:pathLst>
                <a:path extrusionOk="0" h="367" w="4697">
                  <a:moveTo>
                    <a:pt x="4697" y="0"/>
                  </a:moveTo>
                  <a:lnTo>
                    <a:pt x="4697" y="367"/>
                  </a:lnTo>
                  <a:lnTo>
                    <a:pt x="0" y="218"/>
                  </a:lnTo>
                  <a:lnTo>
                    <a:pt x="4697" y="0"/>
                  </a:lnTo>
                  <a:close/>
                </a:path>
              </a:pathLst>
            </a:custGeom>
            <a:solidFill>
              <a:srgbClr val="9CCADC">
                <a:alpha val="4000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Lucida Sans"/>
                <a:ea typeface="Lucida Sans"/>
                <a:cs typeface="Lucida Sans"/>
                <a:sym typeface="Lucida Sans"/>
              </a:endParaRPr>
            </a:p>
          </p:txBody>
        </p:sp>
        <p:sp>
          <p:nvSpPr>
            <p:cNvPr id="21" name="Google Shape;21;p43"/>
            <p:cNvSpPr/>
            <p:nvPr/>
          </p:nvSpPr>
          <p:spPr>
            <a:xfrm>
              <a:off x="35443" y="5135526"/>
              <a:ext cx="9108557" cy="838200"/>
            </a:xfrm>
            <a:custGeom>
              <a:rect b="b" l="l" r="r" t="t"/>
              <a:pathLst>
                <a:path extrusionOk="0" h="528" w="5760">
                  <a:moveTo>
                    <a:pt x="0" y="0"/>
                  </a:moveTo>
                  <a:lnTo>
                    <a:pt x="5760" y="0"/>
                  </a:lnTo>
                  <a:lnTo>
                    <a:pt x="5760" y="528"/>
                  </a:lnTo>
                  <a:lnTo>
                    <a:pt x="48" y="0"/>
                  </a:lnTo>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Lucida Sans"/>
                <a:ea typeface="Lucida Sans"/>
                <a:cs typeface="Lucida Sans"/>
                <a:sym typeface="Lucida Sans"/>
              </a:endParaRPr>
            </a:p>
          </p:txBody>
        </p:sp>
        <p:sp>
          <p:nvSpPr>
            <p:cNvPr id="22" name="Google Shape;22;p43"/>
            <p:cNvSpPr/>
            <p:nvPr/>
          </p:nvSpPr>
          <p:spPr>
            <a:xfrm>
              <a:off x="0" y="4883888"/>
              <a:ext cx="9144000" cy="1981200"/>
            </a:xfrm>
            <a:custGeom>
              <a:rect b="b" l="l" r="r" t="t"/>
              <a:pathLst>
                <a:path extrusionOk="0" h="1248" w="5760">
                  <a:moveTo>
                    <a:pt x="0" y="0"/>
                  </a:moveTo>
                  <a:lnTo>
                    <a:pt x="0" y="1248"/>
                  </a:lnTo>
                  <a:lnTo>
                    <a:pt x="5760" y="1248"/>
                  </a:lnTo>
                  <a:lnTo>
                    <a:pt x="5760" y="528"/>
                  </a:lnTo>
                  <a:lnTo>
                    <a:pt x="0" y="0"/>
                  </a:lnTo>
                  <a:close/>
                </a:path>
              </a:pathLst>
            </a:custGeom>
            <a:blipFill rotWithShape="1">
              <a:blip r:embed="rId2">
                <a:alphaModFix amt="50000"/>
              </a:blip>
              <a:tile algn="t" flip="none" tx="0" sx="50000" ty="0" sy="50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ucida Sans"/>
                <a:ea typeface="Lucida Sans"/>
                <a:cs typeface="Lucida Sans"/>
                <a:sym typeface="Lucida Sans"/>
              </a:endParaRPr>
            </a:p>
          </p:txBody>
        </p:sp>
        <p:cxnSp>
          <p:nvCxnSpPr>
            <p:cNvPr id="23" name="Google Shape;23;p43"/>
            <p:cNvCxnSpPr/>
            <p:nvPr/>
          </p:nvCxnSpPr>
          <p:spPr>
            <a:xfrm>
              <a:off x="-3765" y="4880373"/>
              <a:ext cx="9147765" cy="839943"/>
            </a:xfrm>
            <a:prstGeom prst="straightConnector1">
              <a:avLst/>
            </a:prstGeom>
            <a:noFill/>
            <a:ln cap="flat" cmpd="sng" w="12050">
              <a:solidFill>
                <a:srgbClr val="93C5D8"/>
              </a:solidFill>
              <a:prstDash val="solid"/>
              <a:miter lim="800000"/>
              <a:headEnd len="sm" w="sm" type="none"/>
              <a:tailEnd len="sm" w="sm" type="none"/>
            </a:ln>
          </p:spPr>
        </p:cxnSp>
      </p:grpSp>
      <p:sp>
        <p:nvSpPr>
          <p:cNvPr id="24" name="Google Shape;24;p43"/>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3"/>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solidFill>
                  <a:srgbClr val="E7F0F4"/>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3"/>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b="0" sz="1000">
                <a:solidFill>
                  <a:srgbClr val="FFFFFF"/>
                </a:solidFill>
                <a:latin typeface="Lucida Sans"/>
                <a:ea typeface="Lucida Sans"/>
                <a:cs typeface="Lucida Sans"/>
                <a:sym typeface="Lucida Sans"/>
              </a:defRPr>
            </a:lvl1pPr>
            <a:lvl2pPr indent="0" lvl="1" marL="0" algn="r">
              <a:spcBef>
                <a:spcPts val="0"/>
              </a:spcBef>
              <a:buNone/>
              <a:defRPr b="0" sz="1000">
                <a:solidFill>
                  <a:srgbClr val="FFFFFF"/>
                </a:solidFill>
                <a:latin typeface="Lucida Sans"/>
                <a:ea typeface="Lucida Sans"/>
                <a:cs typeface="Lucida Sans"/>
                <a:sym typeface="Lucida Sans"/>
              </a:defRPr>
            </a:lvl2pPr>
            <a:lvl3pPr indent="0" lvl="2" marL="0" algn="r">
              <a:spcBef>
                <a:spcPts val="0"/>
              </a:spcBef>
              <a:buNone/>
              <a:defRPr b="0" sz="1000">
                <a:solidFill>
                  <a:srgbClr val="FFFFFF"/>
                </a:solidFill>
                <a:latin typeface="Lucida Sans"/>
                <a:ea typeface="Lucida Sans"/>
                <a:cs typeface="Lucida Sans"/>
                <a:sym typeface="Lucida Sans"/>
              </a:defRPr>
            </a:lvl3pPr>
            <a:lvl4pPr indent="0" lvl="3" marL="0" algn="r">
              <a:spcBef>
                <a:spcPts val="0"/>
              </a:spcBef>
              <a:buNone/>
              <a:defRPr b="0" sz="1000">
                <a:solidFill>
                  <a:srgbClr val="FFFFFF"/>
                </a:solidFill>
                <a:latin typeface="Lucida Sans"/>
                <a:ea typeface="Lucida Sans"/>
                <a:cs typeface="Lucida Sans"/>
                <a:sym typeface="Lucida Sans"/>
              </a:defRPr>
            </a:lvl4pPr>
            <a:lvl5pPr indent="0" lvl="4" marL="0" algn="r">
              <a:spcBef>
                <a:spcPts val="0"/>
              </a:spcBef>
              <a:buNone/>
              <a:defRPr b="0" sz="1000">
                <a:solidFill>
                  <a:srgbClr val="FFFFFF"/>
                </a:solidFill>
                <a:latin typeface="Lucida Sans"/>
                <a:ea typeface="Lucida Sans"/>
                <a:cs typeface="Lucida Sans"/>
                <a:sym typeface="Lucida Sans"/>
              </a:defRPr>
            </a:lvl5pPr>
            <a:lvl6pPr indent="0" lvl="5" marL="0" algn="r">
              <a:spcBef>
                <a:spcPts val="0"/>
              </a:spcBef>
              <a:buNone/>
              <a:defRPr b="0" sz="1000">
                <a:solidFill>
                  <a:srgbClr val="FFFFFF"/>
                </a:solidFill>
                <a:latin typeface="Lucida Sans"/>
                <a:ea typeface="Lucida Sans"/>
                <a:cs typeface="Lucida Sans"/>
                <a:sym typeface="Lucida Sans"/>
              </a:defRPr>
            </a:lvl6pPr>
            <a:lvl7pPr indent="0" lvl="6" marL="0" algn="r">
              <a:spcBef>
                <a:spcPts val="0"/>
              </a:spcBef>
              <a:buNone/>
              <a:defRPr b="0" sz="1000">
                <a:solidFill>
                  <a:srgbClr val="FFFFFF"/>
                </a:solidFill>
                <a:latin typeface="Lucida Sans"/>
                <a:ea typeface="Lucida Sans"/>
                <a:cs typeface="Lucida Sans"/>
                <a:sym typeface="Lucida Sans"/>
              </a:defRPr>
            </a:lvl7pPr>
            <a:lvl8pPr indent="0" lvl="7" marL="0" algn="r">
              <a:spcBef>
                <a:spcPts val="0"/>
              </a:spcBef>
              <a:buNone/>
              <a:defRPr b="0" sz="1000">
                <a:solidFill>
                  <a:srgbClr val="FFFFFF"/>
                </a:solidFill>
                <a:latin typeface="Lucida Sans"/>
                <a:ea typeface="Lucida Sans"/>
                <a:cs typeface="Lucida Sans"/>
                <a:sym typeface="Lucida Sans"/>
              </a:defRPr>
            </a:lvl8pPr>
            <a:lvl9pPr indent="0" lvl="8" marL="0" algn="r">
              <a:spcBef>
                <a:spcPts val="0"/>
              </a:spcBef>
              <a:buNone/>
              <a:defRPr b="0" sz="1000">
                <a:solidFill>
                  <a:srgbClr val="FFFFFF"/>
                </a:solidFill>
                <a:latin typeface="Lucida Sans"/>
                <a:ea typeface="Lucida Sans"/>
                <a:cs typeface="Lucida Sans"/>
                <a:sym typeface="Lucida Sans"/>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86" name="Shape 86"/>
        <p:cNvGrpSpPr/>
        <p:nvPr/>
      </p:nvGrpSpPr>
      <p:grpSpPr>
        <a:xfrm>
          <a:off x="0" y="0"/>
          <a:ext cx="0" cy="0"/>
          <a:chOff x="0" y="0"/>
          <a:chExt cx="0" cy="0"/>
        </a:xfrm>
      </p:grpSpPr>
      <p:sp>
        <p:nvSpPr>
          <p:cNvPr id="87" name="Google Shape;87;p5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8" name="Google Shape;88;p52"/>
          <p:cNvSpPr txBox="1"/>
          <p:nvPr>
            <p:ph idx="1" type="body"/>
          </p:nvPr>
        </p:nvSpPr>
        <p:spPr>
          <a:xfrm rot="5400000">
            <a:off x="2378965" y="-440435"/>
            <a:ext cx="4386071" cy="8229600"/>
          </a:xfrm>
          <a:prstGeom prst="rect">
            <a:avLst/>
          </a:prstGeom>
          <a:noFill/>
          <a:ln>
            <a:noFill/>
          </a:ln>
        </p:spPr>
        <p:txBody>
          <a:bodyPr anchorCtr="0" anchor="t" bIns="45700" lIns="91425" spcFirstLastPara="1" rIns="91425" wrap="square" tIns="45700">
            <a:normAutofit/>
          </a:bodyPr>
          <a:lstStyle>
            <a:lvl1pPr indent="-306324" lvl="0" marL="457200" algn="l">
              <a:spcBef>
                <a:spcPts val="400"/>
              </a:spcBef>
              <a:spcAft>
                <a:spcPts val="0"/>
              </a:spcAft>
              <a:buSzPts val="1224"/>
              <a:buChar char="🞂"/>
              <a:defRPr/>
            </a:lvl1pPr>
            <a:lvl2pPr indent="-342900" lvl="1" marL="914400" algn="l">
              <a:spcBef>
                <a:spcPts val="324"/>
              </a:spcBef>
              <a:spcAft>
                <a:spcPts val="0"/>
              </a:spcAft>
              <a:buSzPts val="1800"/>
              <a:buChar char="◦"/>
              <a:defRPr/>
            </a:lvl2pPr>
            <a:lvl3pPr indent="-342900" lvl="2" marL="1371600" algn="l">
              <a:spcBef>
                <a:spcPts val="350"/>
              </a:spcBef>
              <a:spcAft>
                <a:spcPts val="0"/>
              </a:spcAft>
              <a:buSzPts val="1800"/>
              <a:buChar char="●"/>
              <a:defRPr/>
            </a:lvl3pPr>
            <a:lvl4pPr indent="-342900" lvl="3" marL="1828800" algn="l">
              <a:spcBef>
                <a:spcPts val="350"/>
              </a:spcBef>
              <a:spcAft>
                <a:spcPts val="0"/>
              </a:spcAft>
              <a:buSzPts val="1800"/>
              <a:buChar char="●"/>
              <a:defRPr/>
            </a:lvl4pPr>
            <a:lvl5pPr indent="-342900" lvl="4" marL="2286000" algn="l">
              <a:spcBef>
                <a:spcPts val="350"/>
              </a:spcBef>
              <a:spcAft>
                <a:spcPts val="0"/>
              </a:spcAft>
              <a:buSzPts val="1800"/>
              <a:buChar char="●"/>
              <a:defRPr/>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89" name="Google Shape;89;p52"/>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52"/>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52"/>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92" name="Shape 92"/>
        <p:cNvGrpSpPr/>
        <p:nvPr/>
      </p:nvGrpSpPr>
      <p:grpSpPr>
        <a:xfrm>
          <a:off x="0" y="0"/>
          <a:ext cx="0" cy="0"/>
          <a:chOff x="0" y="0"/>
          <a:chExt cx="0" cy="0"/>
        </a:xfrm>
      </p:grpSpPr>
      <p:sp>
        <p:nvSpPr>
          <p:cNvPr id="93" name="Google Shape;93;p53"/>
          <p:cNvSpPr txBox="1"/>
          <p:nvPr>
            <p:ph type="title"/>
          </p:nvPr>
        </p:nvSpPr>
        <p:spPr>
          <a:xfrm rot="5400000">
            <a:off x="4936367" y="2182286"/>
            <a:ext cx="5592761" cy="177747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4" name="Google Shape;94;p53"/>
          <p:cNvSpPr txBox="1"/>
          <p:nvPr>
            <p:ph idx="1" type="body"/>
          </p:nvPr>
        </p:nvSpPr>
        <p:spPr>
          <a:xfrm rot="5400000">
            <a:off x="823120" y="-91279"/>
            <a:ext cx="5592760" cy="6324600"/>
          </a:xfrm>
          <a:prstGeom prst="rect">
            <a:avLst/>
          </a:prstGeom>
          <a:noFill/>
          <a:ln>
            <a:noFill/>
          </a:ln>
        </p:spPr>
        <p:txBody>
          <a:bodyPr anchorCtr="0" anchor="t" bIns="45700" lIns="91425" spcFirstLastPara="1" rIns="91425" wrap="square" tIns="45700">
            <a:normAutofit/>
          </a:bodyPr>
          <a:lstStyle>
            <a:lvl1pPr indent="-306324" lvl="0" marL="457200" algn="l">
              <a:spcBef>
                <a:spcPts val="400"/>
              </a:spcBef>
              <a:spcAft>
                <a:spcPts val="0"/>
              </a:spcAft>
              <a:buSzPts val="1224"/>
              <a:buChar char="🞂"/>
              <a:defRPr/>
            </a:lvl1pPr>
            <a:lvl2pPr indent="-342900" lvl="1" marL="914400" algn="l">
              <a:spcBef>
                <a:spcPts val="324"/>
              </a:spcBef>
              <a:spcAft>
                <a:spcPts val="0"/>
              </a:spcAft>
              <a:buSzPts val="1800"/>
              <a:buChar char="◦"/>
              <a:defRPr/>
            </a:lvl2pPr>
            <a:lvl3pPr indent="-342900" lvl="2" marL="1371600" algn="l">
              <a:spcBef>
                <a:spcPts val="350"/>
              </a:spcBef>
              <a:spcAft>
                <a:spcPts val="0"/>
              </a:spcAft>
              <a:buSzPts val="1800"/>
              <a:buChar char="●"/>
              <a:defRPr/>
            </a:lvl3pPr>
            <a:lvl4pPr indent="-342900" lvl="3" marL="1828800" algn="l">
              <a:spcBef>
                <a:spcPts val="350"/>
              </a:spcBef>
              <a:spcAft>
                <a:spcPts val="0"/>
              </a:spcAft>
              <a:buSzPts val="1800"/>
              <a:buChar char="●"/>
              <a:defRPr/>
            </a:lvl4pPr>
            <a:lvl5pPr indent="-342900" lvl="4" marL="2286000" algn="l">
              <a:spcBef>
                <a:spcPts val="350"/>
              </a:spcBef>
              <a:spcAft>
                <a:spcPts val="0"/>
              </a:spcAft>
              <a:buSzPts val="1800"/>
              <a:buChar char="●"/>
              <a:defRPr/>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95" name="Google Shape;95;p53"/>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53"/>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53"/>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27" name="Shape 27"/>
        <p:cNvGrpSpPr/>
        <p:nvPr/>
      </p:nvGrpSpPr>
      <p:grpSpPr>
        <a:xfrm>
          <a:off x="0" y="0"/>
          <a:ext cx="0" cy="0"/>
          <a:chOff x="0" y="0"/>
          <a:chExt cx="0" cy="0"/>
        </a:xfrm>
      </p:grpSpPr>
      <p:sp>
        <p:nvSpPr>
          <p:cNvPr id="28" name="Google Shape;28;p44"/>
          <p:cNvSpPr txBox="1"/>
          <p:nvPr>
            <p:ph idx="1" type="body"/>
          </p:nvPr>
        </p:nvSpPr>
        <p:spPr>
          <a:xfrm>
            <a:off x="457200" y="1481328"/>
            <a:ext cx="8229600" cy="4525963"/>
          </a:xfrm>
          <a:prstGeom prst="rect">
            <a:avLst/>
          </a:prstGeom>
          <a:noFill/>
          <a:ln>
            <a:noFill/>
          </a:ln>
        </p:spPr>
        <p:txBody>
          <a:bodyPr anchorCtr="0" anchor="t" bIns="45700" lIns="91425" spcFirstLastPara="1" rIns="91425" wrap="square" tIns="45700">
            <a:normAutofit/>
          </a:bodyPr>
          <a:lstStyle>
            <a:lvl1pPr indent="-306324" lvl="0" marL="457200" algn="l">
              <a:spcBef>
                <a:spcPts val="400"/>
              </a:spcBef>
              <a:spcAft>
                <a:spcPts val="0"/>
              </a:spcAft>
              <a:buSzPts val="1224"/>
              <a:buChar char="🞂"/>
              <a:defRPr/>
            </a:lvl1pPr>
            <a:lvl2pPr indent="-342900" lvl="1" marL="914400" algn="l">
              <a:spcBef>
                <a:spcPts val="324"/>
              </a:spcBef>
              <a:spcAft>
                <a:spcPts val="0"/>
              </a:spcAft>
              <a:buSzPts val="1800"/>
              <a:buChar char="◦"/>
              <a:defRPr/>
            </a:lvl2pPr>
            <a:lvl3pPr indent="-342900" lvl="2" marL="1371600" algn="l">
              <a:spcBef>
                <a:spcPts val="350"/>
              </a:spcBef>
              <a:spcAft>
                <a:spcPts val="0"/>
              </a:spcAft>
              <a:buSzPts val="1800"/>
              <a:buChar char="●"/>
              <a:defRPr/>
            </a:lvl3pPr>
            <a:lvl4pPr indent="-342900" lvl="3" marL="1828800" algn="l">
              <a:spcBef>
                <a:spcPts val="350"/>
              </a:spcBef>
              <a:spcAft>
                <a:spcPts val="0"/>
              </a:spcAft>
              <a:buSzPts val="1800"/>
              <a:buChar char="●"/>
              <a:defRPr/>
            </a:lvl4pPr>
            <a:lvl5pPr indent="-342900" lvl="4" marL="2286000" algn="l">
              <a:spcBef>
                <a:spcPts val="350"/>
              </a:spcBef>
              <a:spcAft>
                <a:spcPts val="0"/>
              </a:spcAft>
              <a:buSzPts val="1800"/>
              <a:buChar char="●"/>
              <a:defRPr/>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29" name="Google Shape;29;p44"/>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4"/>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4"/>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AR"/>
              <a:t>‹#›</a:t>
            </a:fld>
            <a:endParaRPr/>
          </a:p>
        </p:txBody>
      </p:sp>
      <p:sp>
        <p:nvSpPr>
          <p:cNvPr id="32" name="Google Shape;32;p4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bg>
      <p:bgPr>
        <a:gradFill>
          <a:gsLst>
            <a:gs pos="0">
              <a:srgbClr val="B1B1B1"/>
            </a:gs>
            <a:gs pos="40000">
              <a:srgbClr val="9E9E9E"/>
            </a:gs>
            <a:gs pos="100000">
              <a:schemeClr val="dk1"/>
            </a:gs>
          </a:gsLst>
          <a:path path="circle">
            <a:fillToRect b="100%" l="100%"/>
          </a:path>
          <a:tileRect r="-100%" t="-100%"/>
        </a:gradFill>
      </p:bgPr>
    </p:bg>
    <p:spTree>
      <p:nvGrpSpPr>
        <p:cNvPr id="33" name="Shape 33"/>
        <p:cNvGrpSpPr/>
        <p:nvPr/>
      </p:nvGrpSpPr>
      <p:grpSpPr>
        <a:xfrm>
          <a:off x="0" y="0"/>
          <a:ext cx="0" cy="0"/>
          <a:chOff x="0" y="0"/>
          <a:chExt cx="0" cy="0"/>
        </a:xfrm>
      </p:grpSpPr>
      <p:sp>
        <p:nvSpPr>
          <p:cNvPr id="34" name="Google Shape;34;p45"/>
          <p:cNvSpPr txBox="1"/>
          <p:nvPr>
            <p:ph type="title"/>
          </p:nvPr>
        </p:nvSpPr>
        <p:spPr>
          <a:xfrm>
            <a:off x="722376" y="1059712"/>
            <a:ext cx="7772400" cy="1828800"/>
          </a:xfrm>
          <a:prstGeom prst="rect">
            <a:avLst/>
          </a:prstGeom>
          <a:noFill/>
          <a:ln>
            <a:noFill/>
          </a:ln>
        </p:spPr>
        <p:txBody>
          <a:bodyPr anchorCtr="0" anchor="b" bIns="45700" lIns="91425" spcFirstLastPara="1" rIns="91425" wrap="square" tIns="45700">
            <a:normAutofit/>
          </a:bodyPr>
          <a:lstStyle>
            <a:lvl1pPr lvl="0" algn="r">
              <a:spcBef>
                <a:spcPts val="0"/>
              </a:spcBef>
              <a:spcAft>
                <a:spcPts val="0"/>
              </a:spcAft>
              <a:buClr>
                <a:schemeClr val="lt2"/>
              </a:buClr>
              <a:buSzPts val="4800"/>
              <a:buFont typeface="Lucida Sans"/>
              <a:buNone/>
              <a:defRPr b="1" sz="4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45"/>
          <p:cNvSpPr txBox="1"/>
          <p:nvPr>
            <p:ph idx="1" type="body"/>
          </p:nvPr>
        </p:nvSpPr>
        <p:spPr>
          <a:xfrm>
            <a:off x="3922713" y="2931712"/>
            <a:ext cx="4572000" cy="1454888"/>
          </a:xfrm>
          <a:prstGeom prst="rect">
            <a:avLst/>
          </a:prstGeom>
          <a:noFill/>
          <a:ln>
            <a:noFill/>
          </a:ln>
        </p:spPr>
        <p:txBody>
          <a:bodyPr anchorCtr="0" anchor="t" bIns="45700" lIns="91425" spcFirstLastPara="1" rIns="91425" wrap="square" tIns="45700">
            <a:normAutofit/>
          </a:bodyPr>
          <a:lstStyle>
            <a:lvl1pPr indent="-228600" lvl="0" marL="457200" algn="l">
              <a:spcBef>
                <a:spcPts val="400"/>
              </a:spcBef>
              <a:spcAft>
                <a:spcPts val="0"/>
              </a:spcAft>
              <a:buSzPts val="1564"/>
              <a:buNone/>
              <a:defRPr sz="2300">
                <a:solidFill>
                  <a:schemeClr val="lt1"/>
                </a:solidFill>
              </a:defRPr>
            </a:lvl1pPr>
            <a:lvl2pPr indent="-228600" lvl="1" marL="914400" algn="l">
              <a:spcBef>
                <a:spcPts val="324"/>
              </a:spcBef>
              <a:spcAft>
                <a:spcPts val="0"/>
              </a:spcAft>
              <a:buSzPts val="1800"/>
              <a:buNone/>
              <a:defRPr sz="1800">
                <a:solidFill>
                  <a:schemeClr val="lt1"/>
                </a:solidFill>
              </a:defRPr>
            </a:lvl2pPr>
            <a:lvl3pPr indent="-228600" lvl="2" marL="1371600" algn="l">
              <a:spcBef>
                <a:spcPts val="350"/>
              </a:spcBef>
              <a:spcAft>
                <a:spcPts val="0"/>
              </a:spcAft>
              <a:buSzPts val="1600"/>
              <a:buNone/>
              <a:defRPr sz="1600">
                <a:solidFill>
                  <a:schemeClr val="lt1"/>
                </a:solidFill>
              </a:defRPr>
            </a:lvl3pPr>
            <a:lvl4pPr indent="-228600" lvl="3" marL="1828800" algn="l">
              <a:spcBef>
                <a:spcPts val="350"/>
              </a:spcBef>
              <a:spcAft>
                <a:spcPts val="0"/>
              </a:spcAft>
              <a:buSzPts val="1400"/>
              <a:buNone/>
              <a:defRPr sz="1400">
                <a:solidFill>
                  <a:schemeClr val="lt1"/>
                </a:solidFill>
              </a:defRPr>
            </a:lvl4pPr>
            <a:lvl5pPr indent="-228600" lvl="4" marL="2286000" algn="l">
              <a:spcBef>
                <a:spcPts val="350"/>
              </a:spcBef>
              <a:spcAft>
                <a:spcPts val="0"/>
              </a:spcAft>
              <a:buSzPts val="1400"/>
              <a:buNone/>
              <a:defRPr sz="1400">
                <a:solidFill>
                  <a:schemeClr val="lt1"/>
                </a:solidFill>
              </a:defRPr>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36" name="Google Shape;36;p45"/>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5"/>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45"/>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AR"/>
              <a:t>‹#›</a:t>
            </a:fld>
            <a:endParaRPr/>
          </a:p>
        </p:txBody>
      </p:sp>
      <p:sp>
        <p:nvSpPr>
          <p:cNvPr id="39" name="Google Shape;39;p45"/>
          <p:cNvSpPr/>
          <p:nvPr/>
        </p:nvSpPr>
        <p:spPr>
          <a:xfrm>
            <a:off x="3636680" y="3005472"/>
            <a:ext cx="182880" cy="228600"/>
          </a:xfrm>
          <a:prstGeom prst="chevron">
            <a:avLst>
              <a:gd fmla="val 50000" name="adj"/>
            </a:avLst>
          </a:prstGeom>
          <a:gradFill>
            <a:gsLst>
              <a:gs pos="0">
                <a:srgbClr val="1488A5"/>
              </a:gs>
              <a:gs pos="72000">
                <a:srgbClr val="4DB7DA"/>
              </a:gs>
              <a:gs pos="100000">
                <a:srgbClr val="7CC2DD"/>
              </a:gs>
            </a:gsLst>
            <a:lin ang="16200000" scaled="0"/>
          </a:gradFill>
          <a:ln cap="rnd" cmpd="sng" w="9525">
            <a:solidFill>
              <a:srgbClr val="20768B"/>
            </a:solidFill>
            <a:prstDash val="solid"/>
            <a:round/>
            <a:headEnd len="sm" w="sm" type="none"/>
            <a:tailEnd len="sm" w="sm" type="none"/>
          </a:ln>
          <a:effectLst>
            <a:outerShdw blurRad="50800" dir="5400000" dist="25400">
              <a:srgbClr val="000000">
                <a:alpha val="45882"/>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Lucida Sans"/>
              <a:ea typeface="Lucida Sans"/>
              <a:cs typeface="Lucida Sans"/>
              <a:sym typeface="Lucida Sans"/>
            </a:endParaRPr>
          </a:p>
        </p:txBody>
      </p:sp>
      <p:sp>
        <p:nvSpPr>
          <p:cNvPr id="40" name="Google Shape;40;p45"/>
          <p:cNvSpPr/>
          <p:nvPr/>
        </p:nvSpPr>
        <p:spPr>
          <a:xfrm>
            <a:off x="3450264" y="3005472"/>
            <a:ext cx="182880" cy="228600"/>
          </a:xfrm>
          <a:prstGeom prst="chevron">
            <a:avLst>
              <a:gd fmla="val 50000" name="adj"/>
            </a:avLst>
          </a:prstGeom>
          <a:gradFill>
            <a:gsLst>
              <a:gs pos="0">
                <a:srgbClr val="1488A5"/>
              </a:gs>
              <a:gs pos="72000">
                <a:srgbClr val="4DB7DA"/>
              </a:gs>
              <a:gs pos="100000">
                <a:srgbClr val="7CC2DD"/>
              </a:gs>
            </a:gsLst>
            <a:lin ang="16200000" scaled="0"/>
          </a:gradFill>
          <a:ln cap="rnd" cmpd="sng" w="9525">
            <a:solidFill>
              <a:srgbClr val="20768B"/>
            </a:solidFill>
            <a:prstDash val="solid"/>
            <a:round/>
            <a:headEnd len="sm" w="sm" type="none"/>
            <a:tailEnd len="sm" w="sm" type="none"/>
          </a:ln>
          <a:effectLst>
            <a:outerShdw blurRad="50800" dir="5400000" dist="25400">
              <a:srgbClr val="000000">
                <a:alpha val="45882"/>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Lucida Sans"/>
              <a:ea typeface="Lucida Sans"/>
              <a:cs typeface="Lucida Sans"/>
              <a:sym typeface="Lucida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bg>
      <p:bgPr>
        <a:gradFill>
          <a:gsLst>
            <a:gs pos="0">
              <a:srgbClr val="B1B1B1"/>
            </a:gs>
            <a:gs pos="40000">
              <a:srgbClr val="9E9E9E"/>
            </a:gs>
            <a:gs pos="100000">
              <a:schemeClr val="dk1"/>
            </a:gs>
          </a:gsLst>
          <a:path path="circle">
            <a:fillToRect b="100%" l="100%"/>
          </a:path>
          <a:tileRect r="-100%" t="-100%"/>
        </a:gradFill>
      </p:bgPr>
    </p:bg>
    <p:spTree>
      <p:nvGrpSpPr>
        <p:cNvPr id="41" name="Shape 41"/>
        <p:cNvGrpSpPr/>
        <p:nvPr/>
      </p:nvGrpSpPr>
      <p:grpSpPr>
        <a:xfrm>
          <a:off x="0" y="0"/>
          <a:ext cx="0" cy="0"/>
          <a:chOff x="0" y="0"/>
          <a:chExt cx="0" cy="0"/>
        </a:xfrm>
      </p:grpSpPr>
      <p:sp>
        <p:nvSpPr>
          <p:cNvPr id="42" name="Google Shape;42;p46"/>
          <p:cNvSpPr txBox="1"/>
          <p:nvPr>
            <p:ph idx="1" type="body"/>
          </p:nvPr>
        </p:nvSpPr>
        <p:spPr>
          <a:xfrm>
            <a:off x="457200" y="1481328"/>
            <a:ext cx="4038600" cy="4525963"/>
          </a:xfrm>
          <a:prstGeom prst="rect">
            <a:avLst/>
          </a:prstGeom>
          <a:noFill/>
          <a:ln>
            <a:noFill/>
          </a:ln>
        </p:spPr>
        <p:txBody>
          <a:bodyPr anchorCtr="0" anchor="t" bIns="45700" lIns="91425" spcFirstLastPara="1" rIns="91425" wrap="square" tIns="45700">
            <a:normAutofit/>
          </a:bodyPr>
          <a:lstStyle>
            <a:lvl1pPr indent="-349504" lvl="0" marL="457200" algn="l">
              <a:spcBef>
                <a:spcPts val="400"/>
              </a:spcBef>
              <a:spcAft>
                <a:spcPts val="0"/>
              </a:spcAft>
              <a:buSzPts val="1904"/>
              <a:buChar char="🞂"/>
              <a:defRPr sz="2800"/>
            </a:lvl1pPr>
            <a:lvl2pPr indent="-381000" lvl="1" marL="914400" algn="l">
              <a:spcBef>
                <a:spcPts val="324"/>
              </a:spcBef>
              <a:spcAft>
                <a:spcPts val="0"/>
              </a:spcAft>
              <a:buSzPts val="2400"/>
              <a:buChar char="◦"/>
              <a:defRPr sz="2400"/>
            </a:lvl2pPr>
            <a:lvl3pPr indent="-355600" lvl="2" marL="1371600" algn="l">
              <a:spcBef>
                <a:spcPts val="350"/>
              </a:spcBef>
              <a:spcAft>
                <a:spcPts val="0"/>
              </a:spcAft>
              <a:buSzPts val="2000"/>
              <a:buChar char="●"/>
              <a:defRPr sz="2000"/>
            </a:lvl3pPr>
            <a:lvl4pPr indent="-342900" lvl="3" marL="1828800" algn="l">
              <a:spcBef>
                <a:spcPts val="350"/>
              </a:spcBef>
              <a:spcAft>
                <a:spcPts val="0"/>
              </a:spcAft>
              <a:buSzPts val="1800"/>
              <a:buChar char="●"/>
              <a:defRPr sz="1800"/>
            </a:lvl4pPr>
            <a:lvl5pPr indent="-342900" lvl="4" marL="2286000" algn="l">
              <a:spcBef>
                <a:spcPts val="350"/>
              </a:spcBef>
              <a:spcAft>
                <a:spcPts val="0"/>
              </a:spcAft>
              <a:buSzPts val="1800"/>
              <a:buChar char="●"/>
              <a:defRPr sz="1800"/>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43" name="Google Shape;43;p46"/>
          <p:cNvSpPr txBox="1"/>
          <p:nvPr>
            <p:ph idx="2" type="body"/>
          </p:nvPr>
        </p:nvSpPr>
        <p:spPr>
          <a:xfrm>
            <a:off x="4648200" y="1481328"/>
            <a:ext cx="4038600" cy="4525963"/>
          </a:xfrm>
          <a:prstGeom prst="rect">
            <a:avLst/>
          </a:prstGeom>
          <a:noFill/>
          <a:ln>
            <a:noFill/>
          </a:ln>
        </p:spPr>
        <p:txBody>
          <a:bodyPr anchorCtr="0" anchor="t" bIns="45700" lIns="91425" spcFirstLastPara="1" rIns="91425" wrap="square" tIns="45700">
            <a:normAutofit/>
          </a:bodyPr>
          <a:lstStyle>
            <a:lvl1pPr indent="-349504" lvl="0" marL="457200" algn="l">
              <a:spcBef>
                <a:spcPts val="400"/>
              </a:spcBef>
              <a:spcAft>
                <a:spcPts val="0"/>
              </a:spcAft>
              <a:buSzPts val="1904"/>
              <a:buChar char="🞂"/>
              <a:defRPr sz="2800"/>
            </a:lvl1pPr>
            <a:lvl2pPr indent="-381000" lvl="1" marL="914400" algn="l">
              <a:spcBef>
                <a:spcPts val="324"/>
              </a:spcBef>
              <a:spcAft>
                <a:spcPts val="0"/>
              </a:spcAft>
              <a:buSzPts val="2400"/>
              <a:buChar char="◦"/>
              <a:defRPr sz="2400"/>
            </a:lvl2pPr>
            <a:lvl3pPr indent="-355600" lvl="2" marL="1371600" algn="l">
              <a:spcBef>
                <a:spcPts val="350"/>
              </a:spcBef>
              <a:spcAft>
                <a:spcPts val="0"/>
              </a:spcAft>
              <a:buSzPts val="2000"/>
              <a:buChar char="●"/>
              <a:defRPr sz="2000"/>
            </a:lvl3pPr>
            <a:lvl4pPr indent="-342900" lvl="3" marL="1828800" algn="l">
              <a:spcBef>
                <a:spcPts val="350"/>
              </a:spcBef>
              <a:spcAft>
                <a:spcPts val="0"/>
              </a:spcAft>
              <a:buSzPts val="1800"/>
              <a:buChar char="●"/>
              <a:defRPr sz="1800"/>
            </a:lvl4pPr>
            <a:lvl5pPr indent="-342900" lvl="4" marL="2286000" algn="l">
              <a:spcBef>
                <a:spcPts val="350"/>
              </a:spcBef>
              <a:spcAft>
                <a:spcPts val="0"/>
              </a:spcAft>
              <a:buSzPts val="1800"/>
              <a:buChar char="●"/>
              <a:defRPr sz="1800"/>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44" name="Google Shape;44;p46"/>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46"/>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46"/>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AR"/>
              <a:t>‹#›</a:t>
            </a:fld>
            <a:endParaRPr/>
          </a:p>
        </p:txBody>
      </p:sp>
      <p:sp>
        <p:nvSpPr>
          <p:cNvPr id="47" name="Google Shape;47;p4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l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showMasterSp="0" type="twoTxTwoObj">
  <p:cSld name="TWO_OBJECTS_WITH_TEXT">
    <p:bg>
      <p:bgPr>
        <a:blipFill rotWithShape="1">
          <a:blip r:embed="rId2">
            <a:alphaModFix/>
          </a:blip>
          <a:tile algn="tl" flip="none" tx="0" sx="50000" ty="0" sy="50000"/>
        </a:blipFill>
      </p:bgPr>
    </p:bg>
    <p:spTree>
      <p:nvGrpSpPr>
        <p:cNvPr id="48" name="Shape 48"/>
        <p:cNvGrpSpPr/>
        <p:nvPr/>
      </p:nvGrpSpPr>
      <p:grpSpPr>
        <a:xfrm>
          <a:off x="0" y="0"/>
          <a:ext cx="0" cy="0"/>
          <a:chOff x="0" y="0"/>
          <a:chExt cx="0" cy="0"/>
        </a:xfrm>
      </p:grpSpPr>
      <p:sp>
        <p:nvSpPr>
          <p:cNvPr id="49" name="Google Shape;49;p47"/>
          <p:cNvSpPr txBox="1"/>
          <p:nvPr>
            <p:ph type="title"/>
          </p:nvPr>
        </p:nvSpPr>
        <p:spPr>
          <a:xfrm>
            <a:off x="457200" y="273050"/>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dk2"/>
              </a:buClr>
              <a:buSzPts val="4100"/>
              <a:buFont typeface="Lucida Sans"/>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47"/>
          <p:cNvSpPr txBox="1"/>
          <p:nvPr>
            <p:ph idx="1" type="body"/>
          </p:nvPr>
        </p:nvSpPr>
        <p:spPr>
          <a:xfrm>
            <a:off x="457200" y="5410200"/>
            <a:ext cx="4040188" cy="762000"/>
          </a:xfrm>
          <a:prstGeom prst="rect">
            <a:avLst/>
          </a:prstGeom>
          <a:solidFill>
            <a:schemeClr val="accent1"/>
          </a:solidFill>
          <a:ln cap="flat" cmpd="sng" w="9650">
            <a:solidFill>
              <a:schemeClr val="accent1"/>
            </a:solidFill>
            <a:prstDash val="solid"/>
            <a:miter lim="800000"/>
            <a:headEnd len="sm" w="sm" type="none"/>
            <a:tailEnd len="sm" w="sm" type="none"/>
          </a:ln>
        </p:spPr>
        <p:txBody>
          <a:bodyPr anchorCtr="0" anchor="ctr" bIns="45700" lIns="182875" spcFirstLastPara="1" rIns="91425" wrap="square" tIns="45700">
            <a:normAutofit/>
          </a:bodyPr>
          <a:lstStyle>
            <a:lvl1pPr indent="-228600" lvl="0" marL="457200" algn="l">
              <a:spcBef>
                <a:spcPts val="400"/>
              </a:spcBef>
              <a:spcAft>
                <a:spcPts val="0"/>
              </a:spcAft>
              <a:buSzPts val="1632"/>
              <a:buNone/>
              <a:defRPr b="0" sz="2400">
                <a:solidFill>
                  <a:schemeClr val="lt1"/>
                </a:solidFill>
              </a:defRPr>
            </a:lvl1pPr>
            <a:lvl2pPr indent="-228600" lvl="1" marL="914400" algn="l">
              <a:spcBef>
                <a:spcPts val="324"/>
              </a:spcBef>
              <a:spcAft>
                <a:spcPts val="0"/>
              </a:spcAft>
              <a:buSzPts val="2000"/>
              <a:buNone/>
              <a:defRPr b="1" sz="2000"/>
            </a:lvl2pPr>
            <a:lvl3pPr indent="-228600" lvl="2" marL="1371600" algn="l">
              <a:spcBef>
                <a:spcPts val="350"/>
              </a:spcBef>
              <a:spcAft>
                <a:spcPts val="0"/>
              </a:spcAft>
              <a:buSzPts val="1800"/>
              <a:buNone/>
              <a:defRPr b="1" sz="1800"/>
            </a:lvl3pPr>
            <a:lvl4pPr indent="-228600" lvl="3" marL="1828800" algn="l">
              <a:spcBef>
                <a:spcPts val="350"/>
              </a:spcBef>
              <a:spcAft>
                <a:spcPts val="0"/>
              </a:spcAft>
              <a:buSzPts val="1600"/>
              <a:buNone/>
              <a:defRPr b="1" sz="1600"/>
            </a:lvl4pPr>
            <a:lvl5pPr indent="-228600" lvl="4" marL="2286000" algn="l">
              <a:spcBef>
                <a:spcPts val="350"/>
              </a:spcBef>
              <a:spcAft>
                <a:spcPts val="0"/>
              </a:spcAft>
              <a:buSzPts val="1600"/>
              <a:buNone/>
              <a:defRPr b="1" sz="1600"/>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51" name="Google Shape;51;p47"/>
          <p:cNvSpPr txBox="1"/>
          <p:nvPr>
            <p:ph idx="2" type="body"/>
          </p:nvPr>
        </p:nvSpPr>
        <p:spPr>
          <a:xfrm>
            <a:off x="4645026" y="5410200"/>
            <a:ext cx="4041775" cy="762000"/>
          </a:xfrm>
          <a:prstGeom prst="rect">
            <a:avLst/>
          </a:prstGeom>
          <a:solidFill>
            <a:schemeClr val="accent1"/>
          </a:solidFill>
          <a:ln cap="flat" cmpd="sng" w="9650">
            <a:solidFill>
              <a:schemeClr val="accent1"/>
            </a:solidFill>
            <a:prstDash val="solid"/>
            <a:miter lim="800000"/>
            <a:headEnd len="sm" w="sm" type="none"/>
            <a:tailEnd len="sm" w="sm" type="none"/>
          </a:ln>
        </p:spPr>
        <p:txBody>
          <a:bodyPr anchorCtr="0" anchor="ctr" bIns="45700" lIns="182875" spcFirstLastPara="1" rIns="91425" wrap="square" tIns="45700">
            <a:normAutofit/>
          </a:bodyPr>
          <a:lstStyle>
            <a:lvl1pPr indent="-228600" lvl="0" marL="457200" algn="l">
              <a:spcBef>
                <a:spcPts val="400"/>
              </a:spcBef>
              <a:spcAft>
                <a:spcPts val="0"/>
              </a:spcAft>
              <a:buSzPts val="1632"/>
              <a:buNone/>
              <a:defRPr b="0" sz="2400">
                <a:solidFill>
                  <a:schemeClr val="lt1"/>
                </a:solidFill>
              </a:defRPr>
            </a:lvl1pPr>
            <a:lvl2pPr indent="-228600" lvl="1" marL="914400" algn="l">
              <a:spcBef>
                <a:spcPts val="324"/>
              </a:spcBef>
              <a:spcAft>
                <a:spcPts val="0"/>
              </a:spcAft>
              <a:buSzPts val="2000"/>
              <a:buNone/>
              <a:defRPr b="1" sz="2000"/>
            </a:lvl2pPr>
            <a:lvl3pPr indent="-228600" lvl="2" marL="1371600" algn="l">
              <a:spcBef>
                <a:spcPts val="350"/>
              </a:spcBef>
              <a:spcAft>
                <a:spcPts val="0"/>
              </a:spcAft>
              <a:buSzPts val="1800"/>
              <a:buNone/>
              <a:defRPr b="1" sz="1800"/>
            </a:lvl3pPr>
            <a:lvl4pPr indent="-228600" lvl="3" marL="1828800" algn="l">
              <a:spcBef>
                <a:spcPts val="350"/>
              </a:spcBef>
              <a:spcAft>
                <a:spcPts val="0"/>
              </a:spcAft>
              <a:buSzPts val="1600"/>
              <a:buNone/>
              <a:defRPr b="1" sz="1600"/>
            </a:lvl4pPr>
            <a:lvl5pPr indent="-228600" lvl="4" marL="2286000" algn="l">
              <a:spcBef>
                <a:spcPts val="350"/>
              </a:spcBef>
              <a:spcAft>
                <a:spcPts val="0"/>
              </a:spcAft>
              <a:buSzPts val="1600"/>
              <a:buNone/>
              <a:defRPr b="1" sz="1600"/>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52" name="Google Shape;52;p47"/>
          <p:cNvSpPr txBox="1"/>
          <p:nvPr>
            <p:ph idx="3" type="body"/>
          </p:nvPr>
        </p:nvSpPr>
        <p:spPr>
          <a:xfrm>
            <a:off x="457200" y="1444294"/>
            <a:ext cx="4040188" cy="3941763"/>
          </a:xfrm>
          <a:prstGeom prst="rect">
            <a:avLst/>
          </a:prstGeom>
          <a:noFill/>
          <a:ln>
            <a:noFill/>
          </a:ln>
        </p:spPr>
        <p:txBody>
          <a:bodyPr anchorCtr="0" anchor="t" bIns="45700" lIns="91425" spcFirstLastPara="1" rIns="91425" wrap="square" tIns="45700">
            <a:normAutofit/>
          </a:bodyPr>
          <a:lstStyle>
            <a:lvl1pPr indent="-332232" lvl="0" marL="457200" algn="l">
              <a:spcBef>
                <a:spcPts val="400"/>
              </a:spcBef>
              <a:spcAft>
                <a:spcPts val="0"/>
              </a:spcAft>
              <a:buSzPts val="1632"/>
              <a:buChar char="🞂"/>
              <a:defRPr sz="2400"/>
            </a:lvl1pPr>
            <a:lvl2pPr indent="-355600" lvl="1" marL="914400" algn="l">
              <a:spcBef>
                <a:spcPts val="324"/>
              </a:spcBef>
              <a:spcAft>
                <a:spcPts val="0"/>
              </a:spcAft>
              <a:buSzPts val="2000"/>
              <a:buChar char="◦"/>
              <a:defRPr sz="2000"/>
            </a:lvl2pPr>
            <a:lvl3pPr indent="-342900" lvl="2" marL="1371600" algn="l">
              <a:spcBef>
                <a:spcPts val="350"/>
              </a:spcBef>
              <a:spcAft>
                <a:spcPts val="0"/>
              </a:spcAft>
              <a:buSzPts val="1800"/>
              <a:buChar char="●"/>
              <a:defRPr sz="1800"/>
            </a:lvl3pPr>
            <a:lvl4pPr indent="-330200" lvl="3" marL="1828800" algn="l">
              <a:spcBef>
                <a:spcPts val="350"/>
              </a:spcBef>
              <a:spcAft>
                <a:spcPts val="0"/>
              </a:spcAft>
              <a:buSzPts val="1600"/>
              <a:buChar char="●"/>
              <a:defRPr sz="1600"/>
            </a:lvl4pPr>
            <a:lvl5pPr indent="-330200" lvl="4" marL="2286000" algn="l">
              <a:spcBef>
                <a:spcPts val="350"/>
              </a:spcBef>
              <a:spcAft>
                <a:spcPts val="0"/>
              </a:spcAft>
              <a:buSzPts val="1600"/>
              <a:buChar char="●"/>
              <a:defRPr sz="1600"/>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53" name="Google Shape;53;p47"/>
          <p:cNvSpPr txBox="1"/>
          <p:nvPr>
            <p:ph idx="4" type="body"/>
          </p:nvPr>
        </p:nvSpPr>
        <p:spPr>
          <a:xfrm>
            <a:off x="4645025" y="1444294"/>
            <a:ext cx="4041775" cy="3941763"/>
          </a:xfrm>
          <a:prstGeom prst="rect">
            <a:avLst/>
          </a:prstGeom>
          <a:noFill/>
          <a:ln>
            <a:noFill/>
          </a:ln>
        </p:spPr>
        <p:txBody>
          <a:bodyPr anchorCtr="0" anchor="t" bIns="45700" lIns="91425" spcFirstLastPara="1" rIns="91425" wrap="square" tIns="45700">
            <a:normAutofit/>
          </a:bodyPr>
          <a:lstStyle>
            <a:lvl1pPr indent="-332232" lvl="0" marL="457200" algn="l">
              <a:spcBef>
                <a:spcPts val="0"/>
              </a:spcBef>
              <a:spcAft>
                <a:spcPts val="0"/>
              </a:spcAft>
              <a:buSzPts val="1632"/>
              <a:buChar char="🞂"/>
              <a:defRPr sz="2400"/>
            </a:lvl1pPr>
            <a:lvl2pPr indent="-355600" lvl="1" marL="914400" algn="l">
              <a:spcBef>
                <a:spcPts val="324"/>
              </a:spcBef>
              <a:spcAft>
                <a:spcPts val="0"/>
              </a:spcAft>
              <a:buSzPts val="2000"/>
              <a:buChar char="◦"/>
              <a:defRPr sz="2000"/>
            </a:lvl2pPr>
            <a:lvl3pPr indent="-342900" lvl="2" marL="1371600" algn="l">
              <a:spcBef>
                <a:spcPts val="350"/>
              </a:spcBef>
              <a:spcAft>
                <a:spcPts val="0"/>
              </a:spcAft>
              <a:buSzPts val="1800"/>
              <a:buChar char="●"/>
              <a:defRPr sz="1800"/>
            </a:lvl3pPr>
            <a:lvl4pPr indent="-330200" lvl="3" marL="1828800" algn="l">
              <a:spcBef>
                <a:spcPts val="350"/>
              </a:spcBef>
              <a:spcAft>
                <a:spcPts val="0"/>
              </a:spcAft>
              <a:buSzPts val="1600"/>
              <a:buChar char="●"/>
              <a:defRPr sz="1600"/>
            </a:lvl4pPr>
            <a:lvl5pPr indent="-330200" lvl="4" marL="2286000" algn="l">
              <a:spcBef>
                <a:spcPts val="350"/>
              </a:spcBef>
              <a:spcAft>
                <a:spcPts val="0"/>
              </a:spcAft>
              <a:buSzPts val="1600"/>
              <a:buChar char="●"/>
              <a:defRPr sz="1600"/>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54" name="Google Shape;54;p47"/>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47"/>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7"/>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ólo el título" type="titleOnly">
  <p:cSld name="TITLE_ONLY">
    <p:bg>
      <p:bgPr>
        <a:gradFill>
          <a:gsLst>
            <a:gs pos="0">
              <a:srgbClr val="B1B1B1"/>
            </a:gs>
            <a:gs pos="40000">
              <a:srgbClr val="9E9E9E"/>
            </a:gs>
            <a:gs pos="100000">
              <a:schemeClr val="dk1"/>
            </a:gs>
          </a:gsLst>
          <a:path path="circle">
            <a:fillToRect b="100%" l="100%"/>
          </a:path>
          <a:tileRect r="-100%" t="-100%"/>
        </a:gradFill>
      </p:bgPr>
    </p:bg>
    <p:spTree>
      <p:nvGrpSpPr>
        <p:cNvPr id="57" name="Shape 57"/>
        <p:cNvGrpSpPr/>
        <p:nvPr/>
      </p:nvGrpSpPr>
      <p:grpSpPr>
        <a:xfrm>
          <a:off x="0" y="0"/>
          <a:ext cx="0" cy="0"/>
          <a:chOff x="0" y="0"/>
          <a:chExt cx="0" cy="0"/>
        </a:xfrm>
      </p:grpSpPr>
      <p:sp>
        <p:nvSpPr>
          <p:cNvPr id="58" name="Google Shape;58;p48"/>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48"/>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48"/>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AR"/>
              <a:t>‹#›</a:t>
            </a:fld>
            <a:endParaRPr/>
          </a:p>
        </p:txBody>
      </p:sp>
      <p:sp>
        <p:nvSpPr>
          <p:cNvPr id="61" name="Google Shape;61;p4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l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62" name="Shape 62"/>
        <p:cNvGrpSpPr/>
        <p:nvPr/>
      </p:nvGrpSpPr>
      <p:grpSpPr>
        <a:xfrm>
          <a:off x="0" y="0"/>
          <a:ext cx="0" cy="0"/>
          <a:chOff x="0" y="0"/>
          <a:chExt cx="0" cy="0"/>
        </a:xfrm>
      </p:grpSpPr>
      <p:sp>
        <p:nvSpPr>
          <p:cNvPr id="63" name="Google Shape;63;p49"/>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9"/>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49"/>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showMasterSp="0" type="objTx">
  <p:cSld name="OBJECT_WITH_CAPTION_TEXT">
    <p:bg>
      <p:bgPr>
        <a:blipFill rotWithShape="1">
          <a:blip r:embed="rId2">
            <a:alphaModFix/>
          </a:blip>
          <a:tile algn="tl" flip="none" tx="0" sx="50000" ty="0" sy="50000"/>
        </a:blipFill>
      </p:bgPr>
    </p:bg>
    <p:spTree>
      <p:nvGrpSpPr>
        <p:cNvPr id="66" name="Shape 66"/>
        <p:cNvGrpSpPr/>
        <p:nvPr/>
      </p:nvGrpSpPr>
      <p:grpSpPr>
        <a:xfrm>
          <a:off x="0" y="0"/>
          <a:ext cx="0" cy="0"/>
          <a:chOff x="0" y="0"/>
          <a:chExt cx="0" cy="0"/>
        </a:xfrm>
      </p:grpSpPr>
      <p:sp>
        <p:nvSpPr>
          <p:cNvPr id="67" name="Google Shape;67;p50"/>
          <p:cNvSpPr txBox="1"/>
          <p:nvPr>
            <p:ph type="title"/>
          </p:nvPr>
        </p:nvSpPr>
        <p:spPr>
          <a:xfrm>
            <a:off x="914400" y="4876800"/>
            <a:ext cx="7481776" cy="45720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Clr>
                <a:schemeClr val="accent1"/>
              </a:buClr>
              <a:buSzPts val="2500"/>
              <a:buFont typeface="Lucida Sans"/>
              <a:buNone/>
              <a:defRPr b="0" sz="25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50"/>
          <p:cNvSpPr txBox="1"/>
          <p:nvPr>
            <p:ph idx="1" type="body"/>
          </p:nvPr>
        </p:nvSpPr>
        <p:spPr>
          <a:xfrm>
            <a:off x="4419600" y="5355102"/>
            <a:ext cx="3974592" cy="914400"/>
          </a:xfrm>
          <a:prstGeom prst="rect">
            <a:avLst/>
          </a:prstGeom>
          <a:noFill/>
          <a:ln>
            <a:noFill/>
          </a:ln>
        </p:spPr>
        <p:txBody>
          <a:bodyPr anchorCtr="0" anchor="t" bIns="45700" lIns="91425" spcFirstLastPara="1" rIns="91425" wrap="square" tIns="45700">
            <a:normAutofit/>
          </a:bodyPr>
          <a:lstStyle>
            <a:lvl1pPr indent="-228600" lvl="0" marL="457200" algn="r">
              <a:spcBef>
                <a:spcPts val="400"/>
              </a:spcBef>
              <a:spcAft>
                <a:spcPts val="0"/>
              </a:spcAft>
              <a:buSzPts val="1088"/>
              <a:buNone/>
              <a:defRPr sz="1600"/>
            </a:lvl1pPr>
            <a:lvl2pPr indent="-228600" lvl="1" marL="914400" algn="l">
              <a:spcBef>
                <a:spcPts val="324"/>
              </a:spcBef>
              <a:spcAft>
                <a:spcPts val="0"/>
              </a:spcAft>
              <a:buSzPts val="1200"/>
              <a:buNone/>
              <a:defRPr sz="1200"/>
            </a:lvl2pPr>
            <a:lvl3pPr indent="-228600" lvl="2" marL="1371600" algn="l">
              <a:spcBef>
                <a:spcPts val="350"/>
              </a:spcBef>
              <a:spcAft>
                <a:spcPts val="0"/>
              </a:spcAft>
              <a:buSzPts val="1000"/>
              <a:buNone/>
              <a:defRPr sz="1000"/>
            </a:lvl3pPr>
            <a:lvl4pPr indent="-228600" lvl="3" marL="1828800" algn="l">
              <a:spcBef>
                <a:spcPts val="350"/>
              </a:spcBef>
              <a:spcAft>
                <a:spcPts val="0"/>
              </a:spcAft>
              <a:buSzPts val="900"/>
              <a:buNone/>
              <a:defRPr sz="900"/>
            </a:lvl4pPr>
            <a:lvl5pPr indent="-228600" lvl="4" marL="2286000" algn="l">
              <a:spcBef>
                <a:spcPts val="350"/>
              </a:spcBef>
              <a:spcAft>
                <a:spcPts val="0"/>
              </a:spcAft>
              <a:buSzPts val="900"/>
              <a:buNone/>
              <a:defRPr sz="900"/>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69" name="Google Shape;69;p50"/>
          <p:cNvSpPr txBox="1"/>
          <p:nvPr>
            <p:ph idx="2" type="body"/>
          </p:nvPr>
        </p:nvSpPr>
        <p:spPr>
          <a:xfrm>
            <a:off x="914400" y="274320"/>
            <a:ext cx="7479792" cy="4572000"/>
          </a:xfrm>
          <a:prstGeom prst="rect">
            <a:avLst/>
          </a:prstGeom>
          <a:noFill/>
          <a:ln>
            <a:noFill/>
          </a:ln>
        </p:spPr>
        <p:txBody>
          <a:bodyPr anchorCtr="0" anchor="t" bIns="45700" lIns="91425" spcFirstLastPara="1" rIns="91425" wrap="square" tIns="45700">
            <a:normAutofit/>
          </a:bodyPr>
          <a:lstStyle>
            <a:lvl1pPr indent="-366776" lvl="0" marL="457200" algn="l">
              <a:spcBef>
                <a:spcPts val="400"/>
              </a:spcBef>
              <a:spcAft>
                <a:spcPts val="0"/>
              </a:spcAft>
              <a:buSzPts val="2176"/>
              <a:buChar char="🞂"/>
              <a:defRPr sz="3200"/>
            </a:lvl1pPr>
            <a:lvl2pPr indent="-406400" lvl="1" marL="914400" algn="l">
              <a:spcBef>
                <a:spcPts val="324"/>
              </a:spcBef>
              <a:spcAft>
                <a:spcPts val="0"/>
              </a:spcAft>
              <a:buSzPts val="2800"/>
              <a:buChar char="◦"/>
              <a:defRPr sz="2800"/>
            </a:lvl2pPr>
            <a:lvl3pPr indent="-381000" lvl="2" marL="1371600" algn="l">
              <a:spcBef>
                <a:spcPts val="350"/>
              </a:spcBef>
              <a:spcAft>
                <a:spcPts val="0"/>
              </a:spcAft>
              <a:buSzPts val="2400"/>
              <a:buChar char="●"/>
              <a:defRPr sz="2400"/>
            </a:lvl3pPr>
            <a:lvl4pPr indent="-355600" lvl="3" marL="1828800" algn="l">
              <a:spcBef>
                <a:spcPts val="350"/>
              </a:spcBef>
              <a:spcAft>
                <a:spcPts val="0"/>
              </a:spcAft>
              <a:buSzPts val="2000"/>
              <a:buChar char="●"/>
              <a:defRPr sz="2000"/>
            </a:lvl4pPr>
            <a:lvl5pPr indent="-355600" lvl="4" marL="2286000" algn="l">
              <a:spcBef>
                <a:spcPts val="350"/>
              </a:spcBef>
              <a:spcAft>
                <a:spcPts val="0"/>
              </a:spcAft>
              <a:buSzPts val="2000"/>
              <a:buChar char="●"/>
              <a:defRPr sz="2000"/>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70" name="Google Shape;70;p50"/>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50"/>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50"/>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showMasterSp="0" type="picTx">
  <p:cSld name="PICTURE_WITH_CAPTION_TEXT">
    <p:bg>
      <p:bgPr>
        <a:gradFill>
          <a:gsLst>
            <a:gs pos="0">
              <a:srgbClr val="B1B1B1"/>
            </a:gs>
            <a:gs pos="40000">
              <a:srgbClr val="9E9E9E"/>
            </a:gs>
            <a:gs pos="100000">
              <a:schemeClr val="dk1"/>
            </a:gs>
          </a:gsLst>
          <a:path path="circle">
            <a:fillToRect b="100%" l="100%"/>
          </a:path>
          <a:tileRect r="-100%" t="-100%"/>
        </a:gradFill>
      </p:bgPr>
    </p:bg>
    <p:spTree>
      <p:nvGrpSpPr>
        <p:cNvPr id="73" name="Shape 73"/>
        <p:cNvGrpSpPr/>
        <p:nvPr/>
      </p:nvGrpSpPr>
      <p:grpSpPr>
        <a:xfrm>
          <a:off x="0" y="0"/>
          <a:ext cx="0" cy="0"/>
          <a:chOff x="0" y="0"/>
          <a:chExt cx="0" cy="0"/>
        </a:xfrm>
      </p:grpSpPr>
      <p:sp>
        <p:nvSpPr>
          <p:cNvPr id="74" name="Google Shape;74;p51"/>
          <p:cNvSpPr txBox="1"/>
          <p:nvPr>
            <p:ph idx="1" type="body"/>
          </p:nvPr>
        </p:nvSpPr>
        <p:spPr>
          <a:xfrm>
            <a:off x="1141232" y="5443402"/>
            <a:ext cx="7162800" cy="648232"/>
          </a:xfrm>
          <a:prstGeom prst="rect">
            <a:avLst/>
          </a:prstGeom>
          <a:noFill/>
          <a:ln>
            <a:noFill/>
          </a:ln>
        </p:spPr>
        <p:txBody>
          <a:bodyPr anchorCtr="0" anchor="t" bIns="45700" lIns="91425" spcFirstLastPara="1" rIns="91425" wrap="square" tIns="0">
            <a:normAutofit/>
          </a:bodyPr>
          <a:lstStyle>
            <a:lvl1pPr indent="-228600" lvl="0" marL="457200" marR="18288" algn="r">
              <a:spcBef>
                <a:spcPts val="400"/>
              </a:spcBef>
              <a:spcAft>
                <a:spcPts val="0"/>
              </a:spcAft>
              <a:buSzPts val="952"/>
              <a:buNone/>
              <a:defRPr sz="1400"/>
            </a:lvl1pPr>
            <a:lvl2pPr indent="-304800" lvl="1" marL="914400" algn="l">
              <a:spcBef>
                <a:spcPts val="324"/>
              </a:spcBef>
              <a:spcAft>
                <a:spcPts val="0"/>
              </a:spcAft>
              <a:buSzPts val="1200"/>
              <a:buChar char="◦"/>
              <a:defRPr sz="1200"/>
            </a:lvl2pPr>
            <a:lvl3pPr indent="-292100" lvl="2" marL="1371600" algn="l">
              <a:spcBef>
                <a:spcPts val="350"/>
              </a:spcBef>
              <a:spcAft>
                <a:spcPts val="0"/>
              </a:spcAft>
              <a:buSzPts val="1000"/>
              <a:buChar char="●"/>
              <a:defRPr sz="1000"/>
            </a:lvl3pPr>
            <a:lvl4pPr indent="-285750" lvl="3" marL="1828800" algn="l">
              <a:spcBef>
                <a:spcPts val="350"/>
              </a:spcBef>
              <a:spcAft>
                <a:spcPts val="0"/>
              </a:spcAft>
              <a:buSzPts val="900"/>
              <a:buChar char="●"/>
              <a:defRPr sz="900"/>
            </a:lvl4pPr>
            <a:lvl5pPr indent="-285750" lvl="4" marL="2286000" algn="l">
              <a:spcBef>
                <a:spcPts val="350"/>
              </a:spcBef>
              <a:spcAft>
                <a:spcPts val="0"/>
              </a:spcAft>
              <a:buSzPts val="900"/>
              <a:buChar char="●"/>
              <a:defRPr sz="900"/>
            </a:lvl5pPr>
            <a:lvl6pPr indent="-342900" lvl="5" marL="2743200" algn="l">
              <a:spcBef>
                <a:spcPts val="350"/>
              </a:spcBef>
              <a:spcAft>
                <a:spcPts val="0"/>
              </a:spcAft>
              <a:buSzPts val="1800"/>
              <a:buChar char="■"/>
              <a:defRPr/>
            </a:lvl6pPr>
            <a:lvl7pPr indent="-342900" lvl="6" marL="3200400" algn="l">
              <a:spcBef>
                <a:spcPts val="350"/>
              </a:spcBef>
              <a:spcAft>
                <a:spcPts val="0"/>
              </a:spcAft>
              <a:buSzPts val="1800"/>
              <a:buChar char="■"/>
              <a:defRPr/>
            </a:lvl7pPr>
            <a:lvl8pPr indent="-342900" lvl="7" marL="3657600" algn="l">
              <a:spcBef>
                <a:spcPts val="350"/>
              </a:spcBef>
              <a:spcAft>
                <a:spcPts val="0"/>
              </a:spcAft>
              <a:buSzPts val="1800"/>
              <a:buChar char="■"/>
              <a:defRPr/>
            </a:lvl8pPr>
            <a:lvl9pPr indent="-342900" lvl="8" marL="4114800" algn="l">
              <a:spcBef>
                <a:spcPts val="350"/>
              </a:spcBef>
              <a:spcAft>
                <a:spcPts val="0"/>
              </a:spcAft>
              <a:buSzPts val="1800"/>
              <a:buChar char="■"/>
              <a:defRPr/>
            </a:lvl9pPr>
          </a:lstStyle>
          <a:p/>
        </p:txBody>
      </p:sp>
      <p:sp>
        <p:nvSpPr>
          <p:cNvPr id="75" name="Google Shape;75;p51"/>
          <p:cNvSpPr/>
          <p:nvPr>
            <p:ph idx="2" type="pic"/>
          </p:nvPr>
        </p:nvSpPr>
        <p:spPr>
          <a:xfrm>
            <a:off x="228600" y="189968"/>
            <a:ext cx="8686800" cy="4389120"/>
          </a:xfrm>
          <a:prstGeom prst="rect">
            <a:avLst/>
          </a:prstGeom>
          <a:solidFill>
            <a:schemeClr val="dk2"/>
          </a:solidFill>
          <a:ln cap="flat" cmpd="sng" w="9525">
            <a:solidFill>
              <a:schemeClr val="dk1"/>
            </a:solidFill>
            <a:prstDash val="solid"/>
            <a:round/>
            <a:headEnd len="sm" w="sm" type="none"/>
            <a:tailEnd len="sm" w="sm" type="none"/>
          </a:ln>
        </p:spPr>
      </p:sp>
      <p:sp>
        <p:nvSpPr>
          <p:cNvPr id="76" name="Google Shape;76;p51"/>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51"/>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51"/>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algn="r">
              <a:spcBef>
                <a:spcPts val="0"/>
              </a:spcBef>
              <a:buNone/>
              <a:defRPr b="0" sz="1000">
                <a:solidFill>
                  <a:schemeClr val="lt1"/>
                </a:solidFill>
                <a:latin typeface="Lucida Sans"/>
                <a:ea typeface="Lucida Sans"/>
                <a:cs typeface="Lucida Sans"/>
                <a:sym typeface="Lucida Sans"/>
              </a:defRPr>
            </a:lvl1pPr>
            <a:lvl2pPr indent="0" lvl="1" marL="0" algn="r">
              <a:spcBef>
                <a:spcPts val="0"/>
              </a:spcBef>
              <a:buNone/>
              <a:defRPr b="0" sz="1000">
                <a:solidFill>
                  <a:schemeClr val="lt1"/>
                </a:solidFill>
                <a:latin typeface="Lucida Sans"/>
                <a:ea typeface="Lucida Sans"/>
                <a:cs typeface="Lucida Sans"/>
                <a:sym typeface="Lucida Sans"/>
              </a:defRPr>
            </a:lvl2pPr>
            <a:lvl3pPr indent="0" lvl="2" marL="0" algn="r">
              <a:spcBef>
                <a:spcPts val="0"/>
              </a:spcBef>
              <a:buNone/>
              <a:defRPr b="0" sz="1000">
                <a:solidFill>
                  <a:schemeClr val="lt1"/>
                </a:solidFill>
                <a:latin typeface="Lucida Sans"/>
                <a:ea typeface="Lucida Sans"/>
                <a:cs typeface="Lucida Sans"/>
                <a:sym typeface="Lucida Sans"/>
              </a:defRPr>
            </a:lvl3pPr>
            <a:lvl4pPr indent="0" lvl="3" marL="0" algn="r">
              <a:spcBef>
                <a:spcPts val="0"/>
              </a:spcBef>
              <a:buNone/>
              <a:defRPr b="0" sz="1000">
                <a:solidFill>
                  <a:schemeClr val="lt1"/>
                </a:solidFill>
                <a:latin typeface="Lucida Sans"/>
                <a:ea typeface="Lucida Sans"/>
                <a:cs typeface="Lucida Sans"/>
                <a:sym typeface="Lucida Sans"/>
              </a:defRPr>
            </a:lvl4pPr>
            <a:lvl5pPr indent="0" lvl="4" marL="0" algn="r">
              <a:spcBef>
                <a:spcPts val="0"/>
              </a:spcBef>
              <a:buNone/>
              <a:defRPr b="0" sz="1000">
                <a:solidFill>
                  <a:schemeClr val="lt1"/>
                </a:solidFill>
                <a:latin typeface="Lucida Sans"/>
                <a:ea typeface="Lucida Sans"/>
                <a:cs typeface="Lucida Sans"/>
                <a:sym typeface="Lucida Sans"/>
              </a:defRPr>
            </a:lvl5pPr>
            <a:lvl6pPr indent="0" lvl="5" marL="0" algn="r">
              <a:spcBef>
                <a:spcPts val="0"/>
              </a:spcBef>
              <a:buNone/>
              <a:defRPr b="0" sz="1000">
                <a:solidFill>
                  <a:schemeClr val="lt1"/>
                </a:solidFill>
                <a:latin typeface="Lucida Sans"/>
                <a:ea typeface="Lucida Sans"/>
                <a:cs typeface="Lucida Sans"/>
                <a:sym typeface="Lucida Sans"/>
              </a:defRPr>
            </a:lvl6pPr>
            <a:lvl7pPr indent="0" lvl="6" marL="0" algn="r">
              <a:spcBef>
                <a:spcPts val="0"/>
              </a:spcBef>
              <a:buNone/>
              <a:defRPr b="0" sz="1000">
                <a:solidFill>
                  <a:schemeClr val="lt1"/>
                </a:solidFill>
                <a:latin typeface="Lucida Sans"/>
                <a:ea typeface="Lucida Sans"/>
                <a:cs typeface="Lucida Sans"/>
                <a:sym typeface="Lucida Sans"/>
              </a:defRPr>
            </a:lvl7pPr>
            <a:lvl8pPr indent="0" lvl="7" marL="0" algn="r">
              <a:spcBef>
                <a:spcPts val="0"/>
              </a:spcBef>
              <a:buNone/>
              <a:defRPr b="0" sz="1000">
                <a:solidFill>
                  <a:schemeClr val="lt1"/>
                </a:solidFill>
                <a:latin typeface="Lucida Sans"/>
                <a:ea typeface="Lucida Sans"/>
                <a:cs typeface="Lucida Sans"/>
                <a:sym typeface="Lucida Sans"/>
              </a:defRPr>
            </a:lvl8pPr>
            <a:lvl9pPr indent="0" lvl="8" marL="0" algn="r">
              <a:spcBef>
                <a:spcPts val="0"/>
              </a:spcBef>
              <a:buNone/>
              <a:defRPr b="0" sz="1000">
                <a:solidFill>
                  <a:schemeClr val="lt1"/>
                </a:solidFill>
                <a:latin typeface="Lucida Sans"/>
                <a:ea typeface="Lucida Sans"/>
                <a:cs typeface="Lucida Sans"/>
                <a:sym typeface="Lucida Sans"/>
              </a:defRPr>
            </a:lvl9pPr>
          </a:lstStyle>
          <a:p>
            <a:pPr indent="0" lvl="0" marL="0" rtl="0" algn="r">
              <a:spcBef>
                <a:spcPts val="0"/>
              </a:spcBef>
              <a:spcAft>
                <a:spcPts val="0"/>
              </a:spcAft>
              <a:buNone/>
            </a:pPr>
            <a:fld id="{00000000-1234-1234-1234-123412341234}" type="slidenum">
              <a:rPr lang="es-AR"/>
              <a:t>‹#›</a:t>
            </a:fld>
            <a:endParaRPr/>
          </a:p>
        </p:txBody>
      </p:sp>
      <p:sp>
        <p:nvSpPr>
          <p:cNvPr id="79" name="Google Shape;79;p51"/>
          <p:cNvSpPr txBox="1"/>
          <p:nvPr>
            <p:ph type="title"/>
          </p:nvPr>
        </p:nvSpPr>
        <p:spPr>
          <a:xfrm>
            <a:off x="228600" y="4865122"/>
            <a:ext cx="8075432" cy="562672"/>
          </a:xfrm>
          <a:prstGeom prst="rect">
            <a:avLst/>
          </a:prstGeom>
          <a:noFill/>
          <a:ln>
            <a:noFill/>
          </a:ln>
        </p:spPr>
        <p:txBody>
          <a:bodyPr anchorCtr="0" anchor="t" bIns="45700" lIns="91425" spcFirstLastPara="1" rIns="91425" wrap="square" tIns="45700">
            <a:normAutofit/>
          </a:bodyPr>
          <a:lstStyle>
            <a:lvl1pPr lvl="0" marR="0" algn="r">
              <a:spcBef>
                <a:spcPts val="0"/>
              </a:spcBef>
              <a:spcAft>
                <a:spcPts val="0"/>
              </a:spcAft>
              <a:buClr>
                <a:schemeClr val="accent1"/>
              </a:buClr>
              <a:buSzPts val="3000"/>
              <a:buFont typeface="Lucida Sans"/>
              <a:buNone/>
              <a:defRPr b="0" sz="30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51"/>
          <p:cNvSpPr/>
          <p:nvPr/>
        </p:nvSpPr>
        <p:spPr>
          <a:xfrm>
            <a:off x="499273" y="5944936"/>
            <a:ext cx="4940624" cy="921076"/>
          </a:xfrm>
          <a:custGeom>
            <a:rect b="b" l="l" r="r" t="t"/>
            <a:pathLst>
              <a:path extrusionOk="0" h="337" w="7485">
                <a:moveTo>
                  <a:pt x="0" y="2"/>
                </a:moveTo>
                <a:lnTo>
                  <a:pt x="7485" y="337"/>
                </a:lnTo>
                <a:lnTo>
                  <a:pt x="5558" y="337"/>
                </a:lnTo>
                <a:lnTo>
                  <a:pt x="1" y="0"/>
                </a:lnTo>
              </a:path>
            </a:pathLst>
          </a:custGeom>
          <a:solidFill>
            <a:srgbClr val="9CCADC">
              <a:alpha val="4000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Lucida Sans"/>
              <a:ea typeface="Lucida Sans"/>
              <a:cs typeface="Lucida Sans"/>
              <a:sym typeface="Lucida Sans"/>
            </a:endParaRPr>
          </a:p>
        </p:txBody>
      </p:sp>
      <p:sp>
        <p:nvSpPr>
          <p:cNvPr id="81" name="Google Shape;81;p51"/>
          <p:cNvSpPr/>
          <p:nvPr/>
        </p:nvSpPr>
        <p:spPr>
          <a:xfrm>
            <a:off x="485717" y="5939011"/>
            <a:ext cx="3690451" cy="933450"/>
          </a:xfrm>
          <a:custGeom>
            <a:rect b="b" l="l" r="r" t="t"/>
            <a:pathLst>
              <a:path extrusionOk="0" h="588" w="5591">
                <a:moveTo>
                  <a:pt x="0" y="0"/>
                </a:moveTo>
                <a:lnTo>
                  <a:pt x="5591" y="585"/>
                </a:lnTo>
                <a:lnTo>
                  <a:pt x="4415" y="588"/>
                </a:lnTo>
                <a:lnTo>
                  <a:pt x="12" y="4"/>
                </a:lnTo>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Lucida Sans"/>
              <a:ea typeface="Lucida Sans"/>
              <a:cs typeface="Lucida Sans"/>
              <a:sym typeface="Lucida Sans"/>
            </a:endParaRPr>
          </a:p>
        </p:txBody>
      </p:sp>
      <p:sp>
        <p:nvSpPr>
          <p:cNvPr id="82" name="Google Shape;82;p51"/>
          <p:cNvSpPr/>
          <p:nvPr/>
        </p:nvSpPr>
        <p:spPr>
          <a:xfrm>
            <a:off x="-6042" y="5791253"/>
            <a:ext cx="3402314" cy="1080868"/>
          </a:xfrm>
          <a:prstGeom prst="rtTriangle">
            <a:avLst/>
          </a:prstGeom>
          <a:blipFill rotWithShape="1">
            <a:blip r:embed="rId2">
              <a:alphaModFix amt="50000"/>
            </a:blip>
            <a:tile algn="t" flip="none" tx="0" sx="50000" ty="0" sy="50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ucida Sans"/>
              <a:ea typeface="Lucida Sans"/>
              <a:cs typeface="Lucida Sans"/>
              <a:sym typeface="Lucida Sans"/>
            </a:endParaRPr>
          </a:p>
        </p:txBody>
      </p:sp>
      <p:cxnSp>
        <p:nvCxnSpPr>
          <p:cNvPr id="83" name="Google Shape;83;p51"/>
          <p:cNvCxnSpPr/>
          <p:nvPr/>
        </p:nvCxnSpPr>
        <p:spPr>
          <a:xfrm>
            <a:off x="-9237" y="5787738"/>
            <a:ext cx="3405509" cy="1084383"/>
          </a:xfrm>
          <a:prstGeom prst="straightConnector1">
            <a:avLst/>
          </a:prstGeom>
          <a:noFill/>
          <a:ln cap="flat" cmpd="sng" w="12050">
            <a:solidFill>
              <a:srgbClr val="93C5D8"/>
            </a:solidFill>
            <a:prstDash val="solid"/>
            <a:miter lim="800000"/>
            <a:headEnd len="sm" w="sm" type="none"/>
            <a:tailEnd len="sm" w="sm" type="none"/>
          </a:ln>
        </p:spPr>
      </p:cxnSp>
      <p:sp>
        <p:nvSpPr>
          <p:cNvPr id="84" name="Google Shape;84;p51"/>
          <p:cNvSpPr/>
          <p:nvPr/>
        </p:nvSpPr>
        <p:spPr>
          <a:xfrm>
            <a:off x="8664112" y="4988440"/>
            <a:ext cx="182880" cy="228600"/>
          </a:xfrm>
          <a:prstGeom prst="chevron">
            <a:avLst>
              <a:gd fmla="val 50000" name="adj"/>
            </a:avLst>
          </a:prstGeom>
          <a:gradFill>
            <a:gsLst>
              <a:gs pos="0">
                <a:srgbClr val="1488A5"/>
              </a:gs>
              <a:gs pos="72000">
                <a:srgbClr val="4DB7DA"/>
              </a:gs>
              <a:gs pos="100000">
                <a:srgbClr val="7CC2DD"/>
              </a:gs>
            </a:gsLst>
            <a:lin ang="16200000" scaled="0"/>
          </a:gradFill>
          <a:ln cap="rnd" cmpd="sng" w="9525">
            <a:solidFill>
              <a:srgbClr val="20768B"/>
            </a:solidFill>
            <a:prstDash val="solid"/>
            <a:round/>
            <a:headEnd len="sm" w="sm" type="none"/>
            <a:tailEnd len="sm" w="sm" type="none"/>
          </a:ln>
          <a:effectLst>
            <a:outerShdw blurRad="50800" dir="5400000" dist="25400">
              <a:srgbClr val="000000">
                <a:alpha val="45882"/>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Lucida Sans"/>
              <a:ea typeface="Lucida Sans"/>
              <a:cs typeface="Lucida Sans"/>
              <a:sym typeface="Lucida Sans"/>
            </a:endParaRPr>
          </a:p>
        </p:txBody>
      </p:sp>
      <p:sp>
        <p:nvSpPr>
          <p:cNvPr id="85" name="Google Shape;85;p51"/>
          <p:cNvSpPr/>
          <p:nvPr/>
        </p:nvSpPr>
        <p:spPr>
          <a:xfrm>
            <a:off x="8477696" y="4988440"/>
            <a:ext cx="182880" cy="228600"/>
          </a:xfrm>
          <a:prstGeom prst="chevron">
            <a:avLst>
              <a:gd fmla="val 50000" name="adj"/>
            </a:avLst>
          </a:prstGeom>
          <a:gradFill>
            <a:gsLst>
              <a:gs pos="0">
                <a:srgbClr val="1488A5"/>
              </a:gs>
              <a:gs pos="72000">
                <a:srgbClr val="4DB7DA"/>
              </a:gs>
              <a:gs pos="100000">
                <a:srgbClr val="7CC2DD"/>
              </a:gs>
            </a:gsLst>
            <a:lin ang="16200000" scaled="0"/>
          </a:gradFill>
          <a:ln cap="rnd" cmpd="sng" w="9525">
            <a:solidFill>
              <a:srgbClr val="20768B"/>
            </a:solidFill>
            <a:prstDash val="solid"/>
            <a:round/>
            <a:headEnd len="sm" w="sm" type="none"/>
            <a:tailEnd len="sm" w="sm" type="none"/>
          </a:ln>
          <a:effectLst>
            <a:outerShdw blurRad="50800" dir="5400000" dist="25400">
              <a:srgbClr val="000000">
                <a:alpha val="45882"/>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Lucida Sans"/>
              <a:ea typeface="Lucida Sans"/>
              <a:cs typeface="Lucida Sans"/>
              <a:sym typeface="Lucida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42"/>
          <p:cNvSpPr/>
          <p:nvPr/>
        </p:nvSpPr>
        <p:spPr>
          <a:xfrm>
            <a:off x="499273" y="5944936"/>
            <a:ext cx="4940624" cy="921076"/>
          </a:xfrm>
          <a:custGeom>
            <a:rect b="b" l="l" r="r" t="t"/>
            <a:pathLst>
              <a:path extrusionOk="0" h="337" w="7485">
                <a:moveTo>
                  <a:pt x="0" y="2"/>
                </a:moveTo>
                <a:lnTo>
                  <a:pt x="7485" y="337"/>
                </a:lnTo>
                <a:lnTo>
                  <a:pt x="5558" y="337"/>
                </a:lnTo>
                <a:lnTo>
                  <a:pt x="1" y="0"/>
                </a:lnTo>
              </a:path>
            </a:pathLst>
          </a:custGeom>
          <a:solidFill>
            <a:srgbClr val="9CCADC">
              <a:alpha val="4000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Lucida Sans"/>
              <a:ea typeface="Lucida Sans"/>
              <a:cs typeface="Lucida Sans"/>
              <a:sym typeface="Lucida Sans"/>
            </a:endParaRPr>
          </a:p>
        </p:txBody>
      </p:sp>
      <p:sp>
        <p:nvSpPr>
          <p:cNvPr id="7" name="Google Shape;7;p42"/>
          <p:cNvSpPr/>
          <p:nvPr/>
        </p:nvSpPr>
        <p:spPr>
          <a:xfrm>
            <a:off x="485717" y="5939011"/>
            <a:ext cx="3690451" cy="933450"/>
          </a:xfrm>
          <a:custGeom>
            <a:rect b="b" l="l" r="r" t="t"/>
            <a:pathLst>
              <a:path extrusionOk="0" h="588" w="5591">
                <a:moveTo>
                  <a:pt x="0" y="0"/>
                </a:moveTo>
                <a:lnTo>
                  <a:pt x="5591" y="585"/>
                </a:lnTo>
                <a:lnTo>
                  <a:pt x="4415" y="588"/>
                </a:lnTo>
                <a:lnTo>
                  <a:pt x="12" y="4"/>
                </a:lnTo>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Lucida Sans"/>
              <a:ea typeface="Lucida Sans"/>
              <a:cs typeface="Lucida Sans"/>
              <a:sym typeface="Lucida Sans"/>
            </a:endParaRPr>
          </a:p>
        </p:txBody>
      </p:sp>
      <p:sp>
        <p:nvSpPr>
          <p:cNvPr id="8" name="Google Shape;8;p42"/>
          <p:cNvSpPr/>
          <p:nvPr/>
        </p:nvSpPr>
        <p:spPr>
          <a:xfrm>
            <a:off x="-6042" y="5791253"/>
            <a:ext cx="3402314" cy="1080868"/>
          </a:xfrm>
          <a:prstGeom prst="rtTriangle">
            <a:avLst/>
          </a:prstGeom>
          <a:blipFill rotWithShape="1">
            <a:blip r:embed="rId1">
              <a:alphaModFix amt="50000"/>
            </a:blip>
            <a:tile algn="t" flip="none" tx="0" sx="50000" ty="0" sy="50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ucida Sans"/>
              <a:ea typeface="Lucida Sans"/>
              <a:cs typeface="Lucida Sans"/>
              <a:sym typeface="Lucida Sans"/>
            </a:endParaRPr>
          </a:p>
        </p:txBody>
      </p:sp>
      <p:cxnSp>
        <p:nvCxnSpPr>
          <p:cNvPr id="9" name="Google Shape;9;p42"/>
          <p:cNvCxnSpPr/>
          <p:nvPr/>
        </p:nvCxnSpPr>
        <p:spPr>
          <a:xfrm>
            <a:off x="-9237" y="5787738"/>
            <a:ext cx="3405509" cy="1084383"/>
          </a:xfrm>
          <a:prstGeom prst="straightConnector1">
            <a:avLst/>
          </a:prstGeom>
          <a:noFill/>
          <a:ln cap="flat" cmpd="sng" w="12050">
            <a:solidFill>
              <a:srgbClr val="93C5D8"/>
            </a:solidFill>
            <a:prstDash val="solid"/>
            <a:miter lim="800000"/>
            <a:headEnd len="sm" w="sm" type="none"/>
            <a:tailEnd len="sm" w="sm" type="none"/>
          </a:ln>
        </p:spPr>
      </p:cxnSp>
      <p:sp>
        <p:nvSpPr>
          <p:cNvPr id="10" name="Google Shape;10;p4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Clr>
                <a:schemeClr val="dk2"/>
              </a:buClr>
              <a:buSzPts val="4100"/>
              <a:buFont typeface="Lucida Sans"/>
              <a:buNone/>
              <a:defRPr b="1" i="0" sz="4100" u="none" cap="none" strike="noStrike">
                <a:solidFill>
                  <a:schemeClr val="dk2"/>
                </a:solidFill>
                <a:latin typeface="Lucida Sans"/>
                <a:ea typeface="Lucida Sans"/>
                <a:cs typeface="Lucida Sans"/>
                <a:sym typeface="Lucida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42"/>
          <p:cNvSpPr txBox="1"/>
          <p:nvPr>
            <p:ph idx="1" type="body"/>
          </p:nvPr>
        </p:nvSpPr>
        <p:spPr>
          <a:xfrm>
            <a:off x="457200" y="1481328"/>
            <a:ext cx="8229600" cy="4525963"/>
          </a:xfrm>
          <a:prstGeom prst="rect">
            <a:avLst/>
          </a:prstGeom>
          <a:noFill/>
          <a:ln>
            <a:noFill/>
          </a:ln>
        </p:spPr>
        <p:txBody>
          <a:bodyPr anchorCtr="0" anchor="t" bIns="45700" lIns="91425" spcFirstLastPara="1" rIns="91425" wrap="square" tIns="45700">
            <a:normAutofit/>
          </a:bodyPr>
          <a:lstStyle>
            <a:lvl1pPr indent="-345186" lvl="0" marL="457200" marR="0" rtl="0" algn="l">
              <a:spcBef>
                <a:spcPts val="400"/>
              </a:spcBef>
              <a:spcAft>
                <a:spcPts val="0"/>
              </a:spcAft>
              <a:buClr>
                <a:schemeClr val="accent1"/>
              </a:buClr>
              <a:buSzPts val="1836"/>
              <a:buFont typeface="Noto Sans Symbols"/>
              <a:buChar char="🞂"/>
              <a:defRPr b="0" i="0" sz="2700" u="none" cap="none" strike="noStrike">
                <a:solidFill>
                  <a:schemeClr val="dk1"/>
                </a:solidFill>
                <a:latin typeface="Lucida Sans"/>
                <a:ea typeface="Lucida Sans"/>
                <a:cs typeface="Lucida Sans"/>
                <a:sym typeface="Lucida Sans"/>
              </a:defRPr>
            </a:lvl1pPr>
            <a:lvl2pPr indent="-374650" lvl="1" marL="914400" marR="0" rtl="0" algn="l">
              <a:spcBef>
                <a:spcPts val="324"/>
              </a:spcBef>
              <a:spcAft>
                <a:spcPts val="0"/>
              </a:spcAft>
              <a:buClr>
                <a:schemeClr val="accent1"/>
              </a:buClr>
              <a:buSzPts val="2300"/>
              <a:buFont typeface="Verdana"/>
              <a:buChar char="◦"/>
              <a:defRPr b="0" i="0" sz="2300" u="none" cap="none" strike="noStrike">
                <a:solidFill>
                  <a:schemeClr val="dk1"/>
                </a:solidFill>
                <a:latin typeface="Lucida Sans"/>
                <a:ea typeface="Lucida Sans"/>
                <a:cs typeface="Lucida Sans"/>
                <a:sym typeface="Lucida Sans"/>
              </a:defRPr>
            </a:lvl2pPr>
            <a:lvl3pPr indent="-361950" lvl="2" marL="1371600" marR="0" rtl="0" algn="l">
              <a:spcBef>
                <a:spcPts val="350"/>
              </a:spcBef>
              <a:spcAft>
                <a:spcPts val="0"/>
              </a:spcAft>
              <a:buClr>
                <a:schemeClr val="accent2"/>
              </a:buClr>
              <a:buSzPts val="2100"/>
              <a:buFont typeface="Noto Sans Symbols"/>
              <a:buChar char="●"/>
              <a:defRPr b="0" i="0" sz="2100" u="none" cap="none" strike="noStrike">
                <a:solidFill>
                  <a:schemeClr val="dk1"/>
                </a:solidFill>
                <a:latin typeface="Lucida Sans"/>
                <a:ea typeface="Lucida Sans"/>
                <a:cs typeface="Lucida Sans"/>
                <a:sym typeface="Lucida Sans"/>
              </a:defRPr>
            </a:lvl3pPr>
            <a:lvl4pPr indent="-349250" lvl="3" marL="1828800" marR="0" rtl="0" algn="l">
              <a:spcBef>
                <a:spcPts val="350"/>
              </a:spcBef>
              <a:spcAft>
                <a:spcPts val="0"/>
              </a:spcAft>
              <a:buClr>
                <a:schemeClr val="accent2"/>
              </a:buClr>
              <a:buSzPts val="1900"/>
              <a:buFont typeface="Noto Sans Symbols"/>
              <a:buChar char="●"/>
              <a:defRPr b="0" i="0" sz="1900" u="none" cap="none" strike="noStrike">
                <a:solidFill>
                  <a:schemeClr val="dk1"/>
                </a:solidFill>
                <a:latin typeface="Lucida Sans"/>
                <a:ea typeface="Lucida Sans"/>
                <a:cs typeface="Lucida Sans"/>
                <a:sym typeface="Lucida Sans"/>
              </a:defRPr>
            </a:lvl4pPr>
            <a:lvl5pPr indent="-342900" lvl="4" marL="2286000" marR="0" rtl="0" algn="l">
              <a:spcBef>
                <a:spcPts val="350"/>
              </a:spcBef>
              <a:spcAft>
                <a:spcPts val="0"/>
              </a:spcAft>
              <a:buClr>
                <a:schemeClr val="accent2"/>
              </a:buClr>
              <a:buSzPts val="1800"/>
              <a:buFont typeface="Noto Sans Symbols"/>
              <a:buChar char="●"/>
              <a:defRPr b="0" i="0" sz="1800" u="none" cap="none" strike="noStrike">
                <a:solidFill>
                  <a:schemeClr val="dk1"/>
                </a:solidFill>
                <a:latin typeface="Lucida Sans"/>
                <a:ea typeface="Lucida Sans"/>
                <a:cs typeface="Lucida Sans"/>
                <a:sym typeface="Lucida Sans"/>
              </a:defRPr>
            </a:lvl5pPr>
            <a:lvl6pPr indent="-342900" lvl="5" marL="2743200" marR="0" rtl="0" algn="l">
              <a:spcBef>
                <a:spcPts val="350"/>
              </a:spcBef>
              <a:spcAft>
                <a:spcPts val="0"/>
              </a:spcAft>
              <a:buClr>
                <a:schemeClr val="accent3"/>
              </a:buClr>
              <a:buSzPts val="1800"/>
              <a:buFont typeface="Noto Sans Symbols"/>
              <a:buChar char="■"/>
              <a:defRPr b="0" i="0" sz="1800" u="none" cap="none" strike="noStrike">
                <a:solidFill>
                  <a:schemeClr val="dk1"/>
                </a:solidFill>
                <a:latin typeface="Lucida Sans"/>
                <a:ea typeface="Lucida Sans"/>
                <a:cs typeface="Lucida Sans"/>
                <a:sym typeface="Lucida Sans"/>
              </a:defRPr>
            </a:lvl6pPr>
            <a:lvl7pPr indent="-330200" lvl="6" marL="3200400" marR="0" rtl="0" algn="l">
              <a:spcBef>
                <a:spcPts val="350"/>
              </a:spcBef>
              <a:spcAft>
                <a:spcPts val="0"/>
              </a:spcAft>
              <a:buClr>
                <a:schemeClr val="accent3"/>
              </a:buClr>
              <a:buSzPts val="1600"/>
              <a:buFont typeface="Noto Sans Symbols"/>
              <a:buChar char="■"/>
              <a:defRPr b="0" i="0" sz="1600" u="none" cap="none" strike="noStrike">
                <a:solidFill>
                  <a:schemeClr val="dk1"/>
                </a:solidFill>
                <a:latin typeface="Lucida Sans"/>
                <a:ea typeface="Lucida Sans"/>
                <a:cs typeface="Lucida Sans"/>
                <a:sym typeface="Lucida Sans"/>
              </a:defRPr>
            </a:lvl7pPr>
            <a:lvl8pPr indent="-330200" lvl="7" marL="3657600" marR="0" rtl="0" algn="l">
              <a:spcBef>
                <a:spcPts val="350"/>
              </a:spcBef>
              <a:spcAft>
                <a:spcPts val="0"/>
              </a:spcAft>
              <a:buClr>
                <a:schemeClr val="accent3"/>
              </a:buClr>
              <a:buSzPts val="1600"/>
              <a:buFont typeface="Noto Sans Symbols"/>
              <a:buChar char="■"/>
              <a:defRPr b="0" i="0" sz="1600" u="none" cap="none" strike="noStrike">
                <a:solidFill>
                  <a:schemeClr val="dk1"/>
                </a:solidFill>
                <a:latin typeface="Lucida Sans"/>
                <a:ea typeface="Lucida Sans"/>
                <a:cs typeface="Lucida Sans"/>
                <a:sym typeface="Lucida Sans"/>
              </a:defRPr>
            </a:lvl8pPr>
            <a:lvl9pPr indent="-330200" lvl="8" marL="4114800" marR="0" rtl="0" algn="l">
              <a:spcBef>
                <a:spcPts val="350"/>
              </a:spcBef>
              <a:spcAft>
                <a:spcPts val="0"/>
              </a:spcAft>
              <a:buClr>
                <a:schemeClr val="accent3"/>
              </a:buClr>
              <a:buSzPts val="1600"/>
              <a:buFont typeface="Noto Sans Symbols"/>
              <a:buChar char="■"/>
              <a:defRPr b="0" i="0" sz="1600" u="none" cap="none" strike="noStrike">
                <a:solidFill>
                  <a:schemeClr val="dk1"/>
                </a:solidFill>
                <a:latin typeface="Lucida Sans"/>
                <a:ea typeface="Lucida Sans"/>
                <a:cs typeface="Lucida Sans"/>
                <a:sym typeface="Lucida Sans"/>
              </a:defRPr>
            </a:lvl9pPr>
          </a:lstStyle>
          <a:p/>
        </p:txBody>
      </p:sp>
      <p:sp>
        <p:nvSpPr>
          <p:cNvPr id="12" name="Google Shape;12;p42"/>
          <p:cNvSpPr txBox="1"/>
          <p:nvPr>
            <p:ph idx="10" type="dt"/>
          </p:nvPr>
        </p:nvSpPr>
        <p:spPr>
          <a:xfrm>
            <a:off x="6727032" y="6407944"/>
            <a:ext cx="1920240" cy="36576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sz="1000">
                <a:solidFill>
                  <a:schemeClr val="dk1"/>
                </a:solidFill>
                <a:latin typeface="Lucida Sans"/>
                <a:ea typeface="Lucida Sans"/>
                <a:cs typeface="Lucida Sans"/>
                <a:sym typeface="Lucida Sans"/>
              </a:defRPr>
            </a:lvl1pPr>
            <a:lvl2pPr lvl="1"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2pPr>
            <a:lvl3pPr lvl="2"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3pPr>
            <a:lvl4pPr lvl="3"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4pPr>
            <a:lvl5pPr lvl="4"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5pPr>
            <a:lvl6pPr lvl="5"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6pPr>
            <a:lvl7pPr lvl="6"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7pPr>
            <a:lvl8pPr lvl="7"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8pPr>
            <a:lvl9pPr lvl="8"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9pPr>
          </a:lstStyle>
          <a:p/>
        </p:txBody>
      </p:sp>
      <p:sp>
        <p:nvSpPr>
          <p:cNvPr id="13" name="Google Shape;13;p42"/>
          <p:cNvSpPr txBox="1"/>
          <p:nvPr>
            <p:ph idx="11" type="ftr"/>
          </p:nvPr>
        </p:nvSpPr>
        <p:spPr>
          <a:xfrm>
            <a:off x="4380072" y="6407944"/>
            <a:ext cx="2350681" cy="365125"/>
          </a:xfrm>
          <a:prstGeom prst="rect">
            <a:avLst/>
          </a:prstGeom>
          <a:noFill/>
          <a:ln>
            <a:noFill/>
          </a:ln>
        </p:spPr>
        <p:txBody>
          <a:bodyPr anchorCtr="0" anchor="b" bIns="45700" lIns="91425" spcFirstLastPara="1" rIns="91425" wrap="square" tIns="45700">
            <a:noAutofit/>
          </a:bodyPr>
          <a:lstStyle>
            <a:lvl1pPr lvl="0" marR="0" rtl="0" algn="r">
              <a:spcBef>
                <a:spcPts val="0"/>
              </a:spcBef>
              <a:spcAft>
                <a:spcPts val="0"/>
              </a:spcAft>
              <a:buSzPts val="1400"/>
              <a:buNone/>
              <a:defRPr sz="1000">
                <a:solidFill>
                  <a:schemeClr val="dk1"/>
                </a:solidFill>
                <a:latin typeface="Lucida Sans"/>
                <a:ea typeface="Lucida Sans"/>
                <a:cs typeface="Lucida Sans"/>
                <a:sym typeface="Lucida Sans"/>
              </a:defRPr>
            </a:lvl1pPr>
            <a:lvl2pPr lvl="1"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2pPr>
            <a:lvl3pPr lvl="2"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3pPr>
            <a:lvl4pPr lvl="3"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4pPr>
            <a:lvl5pPr lvl="4"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5pPr>
            <a:lvl6pPr lvl="5"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6pPr>
            <a:lvl7pPr lvl="6"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7pPr>
            <a:lvl8pPr lvl="7"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8pPr>
            <a:lvl9pPr lvl="8" marR="0" rtl="0" algn="l">
              <a:spcBef>
                <a:spcPts val="0"/>
              </a:spcBef>
              <a:spcAft>
                <a:spcPts val="0"/>
              </a:spcAft>
              <a:buSzPts val="1400"/>
              <a:buNone/>
              <a:defRPr b="0" i="0" sz="1800" u="none" cap="none" strike="noStrike">
                <a:solidFill>
                  <a:schemeClr val="dk1"/>
                </a:solidFill>
                <a:latin typeface="Lucida Sans"/>
                <a:ea typeface="Lucida Sans"/>
                <a:cs typeface="Lucida Sans"/>
                <a:sym typeface="Lucida Sans"/>
              </a:defRPr>
            </a:lvl9pPr>
          </a:lstStyle>
          <a:p/>
        </p:txBody>
      </p:sp>
      <p:sp>
        <p:nvSpPr>
          <p:cNvPr id="14" name="Google Shape;14;p42"/>
          <p:cNvSpPr txBox="1"/>
          <p:nvPr>
            <p:ph idx="12" type="sldNum"/>
          </p:nvPr>
        </p:nvSpPr>
        <p:spPr>
          <a:xfrm>
            <a:off x="8647272" y="6407944"/>
            <a:ext cx="365760" cy="365125"/>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sz="1000" u="none">
                <a:solidFill>
                  <a:schemeClr val="dk1"/>
                </a:solidFill>
                <a:latin typeface="Lucida Sans"/>
                <a:ea typeface="Lucida Sans"/>
                <a:cs typeface="Lucida Sans"/>
                <a:sym typeface="Lucida Sans"/>
              </a:defRPr>
            </a:lvl1pPr>
            <a:lvl2pPr indent="0" lvl="1" marL="0" marR="0" rtl="0" algn="r">
              <a:spcBef>
                <a:spcPts val="0"/>
              </a:spcBef>
              <a:buNone/>
              <a:defRPr b="0" sz="1000" u="none">
                <a:solidFill>
                  <a:schemeClr val="dk1"/>
                </a:solidFill>
                <a:latin typeface="Lucida Sans"/>
                <a:ea typeface="Lucida Sans"/>
                <a:cs typeface="Lucida Sans"/>
                <a:sym typeface="Lucida Sans"/>
              </a:defRPr>
            </a:lvl2pPr>
            <a:lvl3pPr indent="0" lvl="2" marL="0" marR="0" rtl="0" algn="r">
              <a:spcBef>
                <a:spcPts val="0"/>
              </a:spcBef>
              <a:buNone/>
              <a:defRPr b="0" sz="1000" u="none">
                <a:solidFill>
                  <a:schemeClr val="dk1"/>
                </a:solidFill>
                <a:latin typeface="Lucida Sans"/>
                <a:ea typeface="Lucida Sans"/>
                <a:cs typeface="Lucida Sans"/>
                <a:sym typeface="Lucida Sans"/>
              </a:defRPr>
            </a:lvl3pPr>
            <a:lvl4pPr indent="0" lvl="3" marL="0" marR="0" rtl="0" algn="r">
              <a:spcBef>
                <a:spcPts val="0"/>
              </a:spcBef>
              <a:buNone/>
              <a:defRPr b="0" sz="1000" u="none">
                <a:solidFill>
                  <a:schemeClr val="dk1"/>
                </a:solidFill>
                <a:latin typeface="Lucida Sans"/>
                <a:ea typeface="Lucida Sans"/>
                <a:cs typeface="Lucida Sans"/>
                <a:sym typeface="Lucida Sans"/>
              </a:defRPr>
            </a:lvl4pPr>
            <a:lvl5pPr indent="0" lvl="4" marL="0" marR="0" rtl="0" algn="r">
              <a:spcBef>
                <a:spcPts val="0"/>
              </a:spcBef>
              <a:buNone/>
              <a:defRPr b="0" sz="1000" u="none">
                <a:solidFill>
                  <a:schemeClr val="dk1"/>
                </a:solidFill>
                <a:latin typeface="Lucida Sans"/>
                <a:ea typeface="Lucida Sans"/>
                <a:cs typeface="Lucida Sans"/>
                <a:sym typeface="Lucida Sans"/>
              </a:defRPr>
            </a:lvl5pPr>
            <a:lvl6pPr indent="0" lvl="5" marL="0" marR="0" rtl="0" algn="r">
              <a:spcBef>
                <a:spcPts val="0"/>
              </a:spcBef>
              <a:buNone/>
              <a:defRPr b="0" sz="1000" u="none">
                <a:solidFill>
                  <a:schemeClr val="dk1"/>
                </a:solidFill>
                <a:latin typeface="Lucida Sans"/>
                <a:ea typeface="Lucida Sans"/>
                <a:cs typeface="Lucida Sans"/>
                <a:sym typeface="Lucida Sans"/>
              </a:defRPr>
            </a:lvl6pPr>
            <a:lvl7pPr indent="0" lvl="6" marL="0" marR="0" rtl="0" algn="r">
              <a:spcBef>
                <a:spcPts val="0"/>
              </a:spcBef>
              <a:buNone/>
              <a:defRPr b="0" sz="1000" u="none">
                <a:solidFill>
                  <a:schemeClr val="dk1"/>
                </a:solidFill>
                <a:latin typeface="Lucida Sans"/>
                <a:ea typeface="Lucida Sans"/>
                <a:cs typeface="Lucida Sans"/>
                <a:sym typeface="Lucida Sans"/>
              </a:defRPr>
            </a:lvl7pPr>
            <a:lvl8pPr indent="0" lvl="7" marL="0" marR="0" rtl="0" algn="r">
              <a:spcBef>
                <a:spcPts val="0"/>
              </a:spcBef>
              <a:buNone/>
              <a:defRPr b="0" sz="1000" u="none">
                <a:solidFill>
                  <a:schemeClr val="dk1"/>
                </a:solidFill>
                <a:latin typeface="Lucida Sans"/>
                <a:ea typeface="Lucida Sans"/>
                <a:cs typeface="Lucida Sans"/>
                <a:sym typeface="Lucida Sans"/>
              </a:defRPr>
            </a:lvl8pPr>
            <a:lvl9pPr indent="0" lvl="8" marL="0" marR="0" rtl="0" algn="r">
              <a:spcBef>
                <a:spcPts val="0"/>
              </a:spcBef>
              <a:buNone/>
              <a:defRPr b="0" sz="1000" u="none">
                <a:solidFill>
                  <a:schemeClr val="dk1"/>
                </a:solidFill>
                <a:latin typeface="Lucida Sans"/>
                <a:ea typeface="Lucida Sans"/>
                <a:cs typeface="Lucida Sans"/>
                <a:sym typeface="Lucida Sans"/>
              </a:defRPr>
            </a:lvl9pPr>
          </a:lstStyle>
          <a:p>
            <a:pPr indent="0" lvl="0" marL="0" rtl="0" algn="r">
              <a:spcBef>
                <a:spcPts val="0"/>
              </a:spcBef>
              <a:spcAft>
                <a:spcPts val="0"/>
              </a:spcAft>
              <a:buNone/>
            </a:pPr>
            <a:fld id="{00000000-1234-1234-1234-123412341234}" type="slidenum">
              <a:rPr lang="es-AR"/>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hyperlink" Target="http://drive.google.com/file/d/1tP6zHxroq7HmXMmR2kx8sHG8ZKr67PKO/view" TargetMode="External"/><Relationship Id="rId7"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4.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hyperlink" Target="http://drive.google.com/file/d/1Lw59U6nJZ0v7lPA9r2Bp2GRb457tVMFM/view" TargetMode="External"/><Relationship Id="rId7" Type="http://schemas.openxmlformats.org/officeDocument/2006/relationships/image" Target="../media/image3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5.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5.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3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3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3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3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3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7.pn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7.pn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7.png"/><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7.pn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4.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hyperlink" Target="http://drive.google.com/file/d/1Ox9cxvLQeQGMA0mqcG0MeAsDnfdCNfYO/view" TargetMode="External"/><Relationship Id="rId7" Type="http://schemas.openxmlformats.org/officeDocument/2006/relationships/image" Target="../media/image3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4.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hyperlink" Target="http://drive.google.com/file/d/12J9QoXNt5mMf3d7cS14ueWJz4p42IMG2/view" TargetMode="External"/><Relationship Id="rId7" Type="http://schemas.openxmlformats.org/officeDocument/2006/relationships/image" Target="../media/image29.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7.pn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7.png"/><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7.pn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7.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19.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7.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1"/>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03" name="Google Shape;103;p1"/>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104" name="Google Shape;104;p1"/>
          <p:cNvSpPr txBox="1"/>
          <p:nvPr/>
        </p:nvSpPr>
        <p:spPr>
          <a:xfrm>
            <a:off x="1043608" y="1500174"/>
            <a:ext cx="7632848" cy="178481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accent1"/>
              </a:buClr>
              <a:buSzPts val="4400"/>
              <a:buFont typeface="Arial"/>
              <a:buNone/>
            </a:pPr>
            <a:r>
              <a:rPr b="1" lang="es-AR" sz="4400">
                <a:solidFill>
                  <a:schemeClr val="accent1"/>
                </a:solidFill>
                <a:latin typeface="Arial"/>
                <a:ea typeface="Arial"/>
                <a:cs typeface="Arial"/>
                <a:sym typeface="Arial"/>
              </a:rPr>
              <a:t>MANEJO DEFENSIVO Y SEGURIDAD VIAL</a:t>
            </a:r>
            <a:br>
              <a:rPr b="1" lang="es-AR" sz="4400">
                <a:solidFill>
                  <a:schemeClr val="dk1"/>
                </a:solidFill>
                <a:latin typeface="Lucida Sans"/>
                <a:ea typeface="Lucida Sans"/>
                <a:cs typeface="Lucida Sans"/>
                <a:sym typeface="Lucida Sans"/>
              </a:rPr>
            </a:br>
            <a:endParaRPr b="1" sz="3600">
              <a:solidFill>
                <a:srgbClr val="A5A5A5"/>
              </a:solidFill>
              <a:latin typeface="Lucida Sans"/>
              <a:ea typeface="Lucida Sans"/>
              <a:cs typeface="Lucida Sans"/>
              <a:sym typeface="Lucida Sans"/>
            </a:endParaRPr>
          </a:p>
        </p:txBody>
      </p:sp>
      <p:sp>
        <p:nvSpPr>
          <p:cNvPr id="105" name="Google Shape;105;p1"/>
          <p:cNvSpPr txBox="1"/>
          <p:nvPr/>
        </p:nvSpPr>
        <p:spPr>
          <a:xfrm>
            <a:off x="1043608" y="3501008"/>
            <a:ext cx="7653042" cy="163121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AR" sz="2400">
                <a:solidFill>
                  <a:srgbClr val="7F7F7F"/>
                </a:solidFill>
                <a:latin typeface="Arial"/>
                <a:ea typeface="Arial"/>
                <a:cs typeface="Arial"/>
                <a:sym typeface="Arial"/>
              </a:rPr>
              <a:t>Perito accidentologo </a:t>
            </a:r>
            <a:endParaRPr/>
          </a:p>
          <a:p>
            <a:pPr indent="0" lvl="0" marL="0" marR="0" rtl="0" algn="ctr">
              <a:spcBef>
                <a:spcPts val="0"/>
              </a:spcBef>
              <a:spcAft>
                <a:spcPts val="0"/>
              </a:spcAft>
              <a:buNone/>
            </a:pPr>
            <a:r>
              <a:t/>
            </a:r>
            <a:endParaRPr b="1" sz="2400">
              <a:solidFill>
                <a:srgbClr val="7F7F7F"/>
              </a:solidFill>
              <a:latin typeface="Arial"/>
              <a:ea typeface="Arial"/>
              <a:cs typeface="Arial"/>
              <a:sym typeface="Arial"/>
            </a:endParaRPr>
          </a:p>
          <a:p>
            <a:pPr indent="0" lvl="0" marL="0" marR="0" rtl="0" algn="ctr">
              <a:spcBef>
                <a:spcPts val="0"/>
              </a:spcBef>
              <a:spcAft>
                <a:spcPts val="0"/>
              </a:spcAft>
              <a:buNone/>
            </a:pPr>
            <a:r>
              <a:rPr b="1" lang="es-AR" sz="2400">
                <a:solidFill>
                  <a:srgbClr val="7F7F7F"/>
                </a:solidFill>
                <a:latin typeface="Arial"/>
                <a:ea typeface="Arial"/>
                <a:cs typeface="Arial"/>
                <a:sym typeface="Arial"/>
              </a:rPr>
              <a:t>Juan Adolfo Rivero</a:t>
            </a:r>
            <a:endParaRPr/>
          </a:p>
          <a:p>
            <a:pPr indent="0" lvl="0" marL="0" marR="0" rtl="0" algn="ctr">
              <a:spcBef>
                <a:spcPts val="0"/>
              </a:spcBef>
              <a:spcAft>
                <a:spcPts val="0"/>
              </a:spcAft>
              <a:buNone/>
            </a:pPr>
            <a:r>
              <a:t/>
            </a:r>
            <a:endParaRPr sz="2800">
              <a:solidFill>
                <a:schemeClr val="dk1"/>
              </a:solidFill>
              <a:latin typeface="Lucida Sans"/>
              <a:ea typeface="Lucida Sans"/>
              <a:cs typeface="Lucida Sans"/>
              <a:sym typeface="Lucida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10"/>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70" name="Google Shape;170;p10"/>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171" name="Google Shape;171;p10"/>
          <p:cNvPicPr preferRelativeResize="0"/>
          <p:nvPr/>
        </p:nvPicPr>
        <p:blipFill rotWithShape="1">
          <a:blip r:embed="rId5">
            <a:alphaModFix/>
          </a:blip>
          <a:srcRect b="0" l="0" r="0" t="0"/>
          <a:stretch/>
        </p:blipFill>
        <p:spPr>
          <a:xfrm>
            <a:off x="1475656" y="731652"/>
            <a:ext cx="6336704" cy="596851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11"/>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77" name="Google Shape;177;p11"/>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178" name="Google Shape;178;p11"/>
          <p:cNvPicPr preferRelativeResize="0"/>
          <p:nvPr/>
        </p:nvPicPr>
        <p:blipFill rotWithShape="1">
          <a:blip r:embed="rId5">
            <a:alphaModFix/>
          </a:blip>
          <a:srcRect b="0" l="0" r="0" t="0"/>
          <a:stretch/>
        </p:blipFill>
        <p:spPr>
          <a:xfrm>
            <a:off x="1070992" y="732328"/>
            <a:ext cx="6858000" cy="579301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2"/>
              </a:buClr>
              <a:buSzPts val="4100"/>
              <a:buFont typeface="Lucida Sans"/>
              <a:buNone/>
            </a:pPr>
            <a:r>
              <a:t/>
            </a:r>
            <a:endParaRPr/>
          </a:p>
        </p:txBody>
      </p:sp>
      <p:pic>
        <p:nvPicPr>
          <p:cNvPr id="184" name="Google Shape;184;p12"/>
          <p:cNvPicPr preferRelativeResize="0"/>
          <p:nvPr>
            <p:ph idx="1" type="body"/>
          </p:nvPr>
        </p:nvPicPr>
        <p:blipFill rotWithShape="1">
          <a:blip r:embed="rId3">
            <a:alphaModFix/>
          </a:blip>
          <a:srcRect b="0" l="0" r="0" t="0"/>
          <a:stretch/>
        </p:blipFill>
        <p:spPr>
          <a:xfrm>
            <a:off x="357158" y="1214422"/>
            <a:ext cx="8429684" cy="5286412"/>
          </a:xfrm>
          <a:prstGeom prst="rect">
            <a:avLst/>
          </a:prstGeom>
          <a:noFill/>
          <a:ln>
            <a:noFill/>
          </a:ln>
        </p:spPr>
      </p:pic>
      <p:pic>
        <p:nvPicPr>
          <p:cNvPr id="185" name="Google Shape;185;p12"/>
          <p:cNvPicPr preferRelativeResize="0"/>
          <p:nvPr/>
        </p:nvPicPr>
        <p:blipFill rotWithShape="1">
          <a:blip r:embed="rId4">
            <a:alphaModFix/>
          </a:blip>
          <a:srcRect b="0" l="0" r="0" t="0"/>
          <a:stretch/>
        </p:blipFill>
        <p:spPr>
          <a:xfrm>
            <a:off x="428596" y="428604"/>
            <a:ext cx="4392488" cy="731652"/>
          </a:xfrm>
          <a:prstGeom prst="rect">
            <a:avLst/>
          </a:prstGeom>
          <a:noFill/>
          <a:ln>
            <a:noFill/>
          </a:ln>
        </p:spPr>
      </p:pic>
      <p:pic>
        <p:nvPicPr>
          <p:cNvPr id="186" name="Google Shape;186;p12"/>
          <p:cNvPicPr preferRelativeResize="0"/>
          <p:nvPr/>
        </p:nvPicPr>
        <p:blipFill rotWithShape="1">
          <a:blip r:embed="rId5">
            <a:alphaModFix/>
          </a:blip>
          <a:srcRect b="0" l="0" r="0" t="0"/>
          <a:stretch/>
        </p:blipFill>
        <p:spPr>
          <a:xfrm>
            <a:off x="5929322" y="500042"/>
            <a:ext cx="2552700" cy="504825"/>
          </a:xfrm>
          <a:prstGeom prst="rect">
            <a:avLst/>
          </a:prstGeom>
          <a:noFill/>
          <a:ln>
            <a:noFill/>
          </a:ln>
        </p:spPr>
      </p:pic>
      <p:pic>
        <p:nvPicPr>
          <p:cNvPr id="187" name="Google Shape;187;p12" title="¿En qué consiste la Seguridad Activa y Pasiva del automóvil.mp4">
            <a:hlinkClick r:id="rId6"/>
          </p:cNvPr>
          <p:cNvPicPr preferRelativeResize="0"/>
          <p:nvPr/>
        </p:nvPicPr>
        <p:blipFill>
          <a:blip r:embed="rId7">
            <a:alphaModFix/>
          </a:blip>
          <a:stretch>
            <a:fillRect/>
          </a:stretch>
        </p:blipFill>
        <p:spPr>
          <a:xfrm>
            <a:off x="1524000" y="1714500"/>
            <a:ext cx="6096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1000"/>
                                        <p:tgtEl>
                                          <p:spTgt spid="1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descr="logo-PhotoRoom.png-PhotoRoom.png" id="192" name="Google Shape;192;p13"/>
          <p:cNvPicPr preferRelativeResize="0"/>
          <p:nvPr>
            <p:ph idx="1" type="body"/>
          </p:nvPr>
        </p:nvPicPr>
        <p:blipFill rotWithShape="1">
          <a:blip r:embed="rId3">
            <a:alphaModFix/>
          </a:blip>
          <a:srcRect b="0" l="0" r="0" t="0"/>
          <a:stretch/>
        </p:blipFill>
        <p:spPr>
          <a:xfrm>
            <a:off x="0" y="0"/>
            <a:ext cx="5072066" cy="781050"/>
          </a:xfrm>
          <a:prstGeom prst="rect">
            <a:avLst/>
          </a:prstGeom>
          <a:noFill/>
          <a:ln>
            <a:noFill/>
          </a:ln>
        </p:spPr>
      </p:pic>
      <p:sp>
        <p:nvSpPr>
          <p:cNvPr id="193" name="Google Shape;193;p13"/>
          <p:cNvSpPr txBox="1"/>
          <p:nvPr>
            <p:ph type="title"/>
          </p:nvPr>
        </p:nvSpPr>
        <p:spPr>
          <a:xfrm>
            <a:off x="500034" y="1571612"/>
            <a:ext cx="8229600" cy="3071834"/>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2"/>
              </a:buClr>
              <a:buSzPts val="4100"/>
              <a:buFont typeface="Book Antiqua"/>
              <a:buNone/>
            </a:pPr>
            <a:r>
              <a:rPr lang="es-AR">
                <a:latin typeface="Book Antiqua"/>
                <a:ea typeface="Book Antiqua"/>
                <a:cs typeface="Book Antiqua"/>
                <a:sym typeface="Book Antiqua"/>
              </a:rPr>
              <a:t>CONDICIONES CLIMATOLOGICAS Y ATMOSFERICAS</a:t>
            </a:r>
            <a:endParaRPr>
              <a:latin typeface="Book Antiqua"/>
              <a:ea typeface="Book Antiqua"/>
              <a:cs typeface="Book Antiqua"/>
              <a:sym typeface="Book Antiqua"/>
            </a:endParaRPr>
          </a:p>
        </p:txBody>
      </p:sp>
      <p:pic>
        <p:nvPicPr>
          <p:cNvPr descr="logoSalud544.png" id="194" name="Google Shape;194;p13"/>
          <p:cNvPicPr preferRelativeResize="0"/>
          <p:nvPr/>
        </p:nvPicPr>
        <p:blipFill rotWithShape="1">
          <a:blip r:embed="rId4">
            <a:alphaModFix/>
          </a:blip>
          <a:srcRect b="0" l="0" r="0" t="0"/>
          <a:stretch/>
        </p:blipFill>
        <p:spPr>
          <a:xfrm>
            <a:off x="5357818" y="0"/>
            <a:ext cx="3525406" cy="78566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pic>
        <p:nvPicPr>
          <p:cNvPr id="199" name="Google Shape;199;p14"/>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00" name="Google Shape;200;p14"/>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01" name="Google Shape;201;p14"/>
          <p:cNvPicPr preferRelativeResize="0"/>
          <p:nvPr/>
        </p:nvPicPr>
        <p:blipFill rotWithShape="1">
          <a:blip r:embed="rId5">
            <a:alphaModFix/>
          </a:blip>
          <a:srcRect b="0" l="0" r="0" t="0"/>
          <a:stretch/>
        </p:blipFill>
        <p:spPr>
          <a:xfrm>
            <a:off x="785813" y="731652"/>
            <a:ext cx="7572375" cy="550566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p15"/>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07" name="Google Shape;207;p15"/>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08" name="Google Shape;208;p15"/>
          <p:cNvPicPr preferRelativeResize="0"/>
          <p:nvPr/>
        </p:nvPicPr>
        <p:blipFill rotWithShape="1">
          <a:blip r:embed="rId5">
            <a:alphaModFix/>
          </a:blip>
          <a:srcRect b="0" l="0" r="0" t="0"/>
          <a:stretch/>
        </p:blipFill>
        <p:spPr>
          <a:xfrm>
            <a:off x="235170" y="731652"/>
            <a:ext cx="8712200" cy="56496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2"/>
              </a:buClr>
              <a:buSzPts val="4100"/>
              <a:buFont typeface="Lucida Sans"/>
              <a:buNone/>
            </a:pPr>
            <a:r>
              <a:t/>
            </a:r>
            <a:endParaRPr/>
          </a:p>
        </p:txBody>
      </p:sp>
      <p:pic>
        <p:nvPicPr>
          <p:cNvPr id="214" name="Google Shape;214;p16"/>
          <p:cNvPicPr preferRelativeResize="0"/>
          <p:nvPr>
            <p:ph idx="1" type="body"/>
          </p:nvPr>
        </p:nvPicPr>
        <p:blipFill rotWithShape="1">
          <a:blip r:embed="rId3">
            <a:alphaModFix/>
          </a:blip>
          <a:srcRect b="0" l="0" r="0" t="0"/>
          <a:stretch/>
        </p:blipFill>
        <p:spPr>
          <a:xfrm>
            <a:off x="357158" y="1142984"/>
            <a:ext cx="8429684" cy="5429288"/>
          </a:xfrm>
          <a:prstGeom prst="rect">
            <a:avLst/>
          </a:prstGeom>
          <a:noFill/>
          <a:ln>
            <a:noFill/>
          </a:ln>
        </p:spPr>
      </p:pic>
      <p:pic>
        <p:nvPicPr>
          <p:cNvPr id="215" name="Google Shape;215;p16"/>
          <p:cNvPicPr preferRelativeResize="0"/>
          <p:nvPr/>
        </p:nvPicPr>
        <p:blipFill rotWithShape="1">
          <a:blip r:embed="rId4">
            <a:alphaModFix/>
          </a:blip>
          <a:srcRect b="0" l="0" r="0" t="0"/>
          <a:stretch/>
        </p:blipFill>
        <p:spPr>
          <a:xfrm>
            <a:off x="500034" y="285728"/>
            <a:ext cx="4392488" cy="731652"/>
          </a:xfrm>
          <a:prstGeom prst="rect">
            <a:avLst/>
          </a:prstGeom>
          <a:noFill/>
          <a:ln>
            <a:noFill/>
          </a:ln>
        </p:spPr>
      </p:pic>
      <p:pic>
        <p:nvPicPr>
          <p:cNvPr id="216" name="Google Shape;216;p16"/>
          <p:cNvPicPr preferRelativeResize="0"/>
          <p:nvPr/>
        </p:nvPicPr>
        <p:blipFill rotWithShape="1">
          <a:blip r:embed="rId5">
            <a:alphaModFix/>
          </a:blip>
          <a:srcRect b="0" l="0" r="0" t="0"/>
          <a:stretch/>
        </p:blipFill>
        <p:spPr>
          <a:xfrm>
            <a:off x="6072198" y="357166"/>
            <a:ext cx="2552700" cy="504825"/>
          </a:xfrm>
          <a:prstGeom prst="rect">
            <a:avLst/>
          </a:prstGeom>
          <a:noFill/>
          <a:ln>
            <a:noFill/>
          </a:ln>
        </p:spPr>
      </p:pic>
      <p:pic>
        <p:nvPicPr>
          <p:cNvPr id="217" name="Google Shape;217;p16" title="Aquaplaning - qué es y como recuperarse!.mp4">
            <a:hlinkClick r:id="rId6"/>
          </p:cNvPr>
          <p:cNvPicPr preferRelativeResize="0"/>
          <p:nvPr/>
        </p:nvPicPr>
        <p:blipFill>
          <a:blip r:embed="rId7">
            <a:alphaModFix/>
          </a:blip>
          <a:stretch>
            <a:fillRect/>
          </a:stretch>
        </p:blipFill>
        <p:spPr>
          <a:xfrm>
            <a:off x="1524000" y="1714500"/>
            <a:ext cx="6096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1000"/>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17"/>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23" name="Google Shape;223;p17"/>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24" name="Google Shape;224;p17"/>
          <p:cNvPicPr preferRelativeResize="0"/>
          <p:nvPr/>
        </p:nvPicPr>
        <p:blipFill rotWithShape="1">
          <a:blip r:embed="rId5">
            <a:alphaModFix/>
          </a:blip>
          <a:srcRect b="0" l="0" r="0" t="0"/>
          <a:stretch/>
        </p:blipFill>
        <p:spPr>
          <a:xfrm>
            <a:off x="1193878" y="731652"/>
            <a:ext cx="6612228" cy="590710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18"/>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30" name="Google Shape;230;p18"/>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31" name="Google Shape;231;p18"/>
          <p:cNvPicPr preferRelativeResize="0"/>
          <p:nvPr/>
        </p:nvPicPr>
        <p:blipFill rotWithShape="1">
          <a:blip r:embed="rId5">
            <a:alphaModFix/>
          </a:blip>
          <a:srcRect b="0" l="0" r="0" t="0"/>
          <a:stretch/>
        </p:blipFill>
        <p:spPr>
          <a:xfrm>
            <a:off x="1115616" y="752545"/>
            <a:ext cx="6840760" cy="5739531"/>
          </a:xfrm>
          <a:prstGeom prst="rect">
            <a:avLst/>
          </a:prstGeom>
          <a:noFill/>
          <a:ln cap="flat" cmpd="sng" w="9525">
            <a:solidFill>
              <a:schemeClr val="dk1"/>
            </a:solidFill>
            <a:prstDash val="solid"/>
            <a:miter lim="800000"/>
            <a:headEnd len="sm" w="sm" type="none"/>
            <a:tailEnd len="sm" w="sm" type="none"/>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pic>
        <p:nvPicPr>
          <p:cNvPr id="236" name="Google Shape;236;p19"/>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37" name="Google Shape;237;p19"/>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38" name="Google Shape;238;p19"/>
          <p:cNvPicPr preferRelativeResize="0"/>
          <p:nvPr/>
        </p:nvPicPr>
        <p:blipFill rotWithShape="1">
          <a:blip r:embed="rId5">
            <a:alphaModFix/>
          </a:blip>
          <a:srcRect b="2554" l="1480" r="874" t="6015"/>
          <a:stretch/>
        </p:blipFill>
        <p:spPr>
          <a:xfrm>
            <a:off x="239486" y="733275"/>
            <a:ext cx="8708571" cy="415834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id="110" name="Google Shape;110;p2"/>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11" name="Google Shape;111;p2"/>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112" name="Google Shape;112;p2"/>
          <p:cNvSpPr txBox="1"/>
          <p:nvPr/>
        </p:nvSpPr>
        <p:spPr>
          <a:xfrm>
            <a:off x="86544" y="1622249"/>
            <a:ext cx="8915400" cy="4525963"/>
          </a:xfrm>
          <a:prstGeom prst="rect">
            <a:avLst/>
          </a:prstGeom>
          <a:noFill/>
          <a:ln>
            <a:noFill/>
          </a:ln>
        </p:spPr>
        <p:txBody>
          <a:bodyPr anchorCtr="0" anchor="t" bIns="45700" lIns="45700" spcFirstLastPara="1" rIns="45700" wrap="square" tIns="45700">
            <a:normAutofit/>
          </a:bodyPr>
          <a:lstStyle/>
          <a:p>
            <a:pPr indent="0" lvl="0" marL="0" marR="64008" rtl="0" algn="ctr">
              <a:spcBef>
                <a:spcPts val="0"/>
              </a:spcBef>
              <a:spcAft>
                <a:spcPts val="0"/>
              </a:spcAft>
              <a:buClr>
                <a:schemeClr val="accent1"/>
              </a:buClr>
              <a:buSzPts val="1836"/>
              <a:buFont typeface="Noto Sans Symbols"/>
              <a:buNone/>
            </a:pPr>
            <a:r>
              <a:rPr lang="es-AR" sz="2700">
                <a:solidFill>
                  <a:schemeClr val="dk2"/>
                </a:solidFill>
                <a:latin typeface="Arial"/>
                <a:ea typeface="Arial"/>
                <a:cs typeface="Arial"/>
                <a:sym typeface="Arial"/>
              </a:rPr>
              <a:t>La seguridad vial es el conjunto de acciones y mecanismos que garantizan el buen funcionamiento de la circulación del tránsito; mediante la utilización de conocimientos y normas de conducta; bien sea como peatón, pasajero o conductor, a fin de usar correctamente la vía pública previniendo los accidentes de tránsito.</a:t>
            </a:r>
            <a:endParaRPr sz="2700">
              <a:solidFill>
                <a:schemeClr val="dk2"/>
              </a:solidFill>
              <a:latin typeface="Arial"/>
              <a:ea typeface="Arial"/>
              <a:cs typeface="Arial"/>
              <a:sym typeface="Arial"/>
            </a:endParaRPr>
          </a:p>
        </p:txBody>
      </p:sp>
      <p:sp>
        <p:nvSpPr>
          <p:cNvPr id="113" name="Google Shape;113;p2"/>
          <p:cNvSpPr txBox="1"/>
          <p:nvPr/>
        </p:nvSpPr>
        <p:spPr>
          <a:xfrm>
            <a:off x="2960068" y="365824"/>
            <a:ext cx="3168351" cy="1008111"/>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Clr>
                <a:schemeClr val="dk2"/>
              </a:buClr>
              <a:buSzPts val="3200"/>
              <a:buFont typeface="Lucida Sans"/>
              <a:buNone/>
            </a:pPr>
            <a:r>
              <a:rPr b="1" lang="es-AR" sz="3200">
                <a:solidFill>
                  <a:schemeClr val="dk2"/>
                </a:solidFill>
                <a:latin typeface="Lucida Sans"/>
                <a:ea typeface="Lucida Sans"/>
                <a:cs typeface="Lucida Sans"/>
                <a:sym typeface="Lucida Sans"/>
              </a:rPr>
              <a:t>                                                                          </a:t>
            </a:r>
            <a:r>
              <a:rPr b="1" lang="es-AR" sz="2800">
                <a:solidFill>
                  <a:schemeClr val="dk2"/>
                </a:solidFill>
                <a:latin typeface="Arial"/>
                <a:ea typeface="Arial"/>
                <a:cs typeface="Arial"/>
                <a:sym typeface="Arial"/>
              </a:rPr>
              <a:t>DEFINICIÓN</a:t>
            </a:r>
            <a:endParaRPr b="1" sz="2800">
              <a:solidFill>
                <a:schemeClr val="dk2"/>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20"/>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44" name="Google Shape;244;p20"/>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45" name="Google Shape;245;p20"/>
          <p:cNvPicPr preferRelativeResize="0"/>
          <p:nvPr/>
        </p:nvPicPr>
        <p:blipFill rotWithShape="1">
          <a:blip r:embed="rId5">
            <a:alphaModFix/>
          </a:blip>
          <a:srcRect b="0" l="0" r="0" t="0"/>
          <a:stretch/>
        </p:blipFill>
        <p:spPr>
          <a:xfrm>
            <a:off x="539552" y="731652"/>
            <a:ext cx="8153024" cy="550566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pic>
        <p:nvPicPr>
          <p:cNvPr id="250" name="Google Shape;250;p21"/>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51" name="Google Shape;251;p21"/>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52" name="Google Shape;252;p21"/>
          <p:cNvPicPr preferRelativeResize="0"/>
          <p:nvPr/>
        </p:nvPicPr>
        <p:blipFill rotWithShape="1">
          <a:blip r:embed="rId5">
            <a:alphaModFix/>
          </a:blip>
          <a:srcRect b="10181" l="0" r="0" t="2256"/>
          <a:stretch/>
        </p:blipFill>
        <p:spPr>
          <a:xfrm>
            <a:off x="323528" y="731652"/>
            <a:ext cx="8529364" cy="4191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descr="logo-PhotoRoom.png-PhotoRoom.png" id="257" name="Google Shape;257;p22"/>
          <p:cNvPicPr preferRelativeResize="0"/>
          <p:nvPr>
            <p:ph idx="1" type="body"/>
          </p:nvPr>
        </p:nvPicPr>
        <p:blipFill rotWithShape="1">
          <a:blip r:embed="rId3">
            <a:alphaModFix/>
          </a:blip>
          <a:srcRect b="0" l="0" r="0" t="0"/>
          <a:stretch/>
        </p:blipFill>
        <p:spPr>
          <a:xfrm>
            <a:off x="0" y="0"/>
            <a:ext cx="4857752" cy="781050"/>
          </a:xfrm>
          <a:prstGeom prst="rect">
            <a:avLst/>
          </a:prstGeom>
          <a:noFill/>
          <a:ln>
            <a:noFill/>
          </a:ln>
        </p:spPr>
      </p:pic>
      <p:sp>
        <p:nvSpPr>
          <p:cNvPr id="258" name="Google Shape;258;p22"/>
          <p:cNvSpPr txBox="1"/>
          <p:nvPr>
            <p:ph type="title"/>
          </p:nvPr>
        </p:nvSpPr>
        <p:spPr>
          <a:xfrm>
            <a:off x="357158" y="1500174"/>
            <a:ext cx="8229600" cy="4214842"/>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Clr>
                <a:schemeClr val="dk2"/>
              </a:buClr>
              <a:buSzPct val="100000"/>
              <a:buFont typeface="Book Antiqua"/>
              <a:buNone/>
            </a:pPr>
            <a:r>
              <a:rPr lang="es-AR">
                <a:latin typeface="Book Antiqua"/>
                <a:ea typeface="Book Antiqua"/>
                <a:cs typeface="Book Antiqua"/>
                <a:sym typeface="Book Antiqua"/>
              </a:rPr>
              <a:t>PERCEPCION EN LA CONDUCCION Y FENOMENOS VISUALES. </a:t>
            </a:r>
            <a:br>
              <a:rPr lang="es-AR">
                <a:latin typeface="Book Antiqua"/>
                <a:ea typeface="Book Antiqua"/>
                <a:cs typeface="Book Antiqua"/>
                <a:sym typeface="Book Antiqua"/>
              </a:rPr>
            </a:br>
            <a:r>
              <a:rPr lang="es-AR">
                <a:latin typeface="Book Antiqua"/>
                <a:ea typeface="Book Antiqua"/>
                <a:cs typeface="Book Antiqua"/>
                <a:sym typeface="Book Antiqua"/>
              </a:rPr>
              <a:t>-</a:t>
            </a:r>
            <a:r>
              <a:rPr lang="es-AR" sz="3600">
                <a:latin typeface="Book Antiqua"/>
                <a:ea typeface="Book Antiqua"/>
                <a:cs typeface="Book Antiqua"/>
                <a:sym typeface="Book Antiqua"/>
              </a:rPr>
              <a:t>VISION EN TUNEL</a:t>
            </a:r>
            <a:br>
              <a:rPr lang="es-AR" sz="3600">
                <a:latin typeface="Book Antiqua"/>
                <a:ea typeface="Book Antiqua"/>
                <a:cs typeface="Book Antiqua"/>
                <a:sym typeface="Book Antiqua"/>
              </a:rPr>
            </a:br>
            <a:r>
              <a:rPr lang="es-AR" sz="3600">
                <a:latin typeface="Book Antiqua"/>
                <a:ea typeface="Book Antiqua"/>
                <a:cs typeface="Book Antiqua"/>
                <a:sym typeface="Book Antiqua"/>
              </a:rPr>
              <a:t>-PUNTOS CIEGOS</a:t>
            </a:r>
            <a:br>
              <a:rPr lang="es-AR" sz="3600">
                <a:latin typeface="Book Antiqua"/>
                <a:ea typeface="Book Antiqua"/>
                <a:cs typeface="Book Antiqua"/>
                <a:sym typeface="Book Antiqua"/>
              </a:rPr>
            </a:br>
            <a:r>
              <a:rPr lang="es-AR" sz="3600">
                <a:latin typeface="Book Antiqua"/>
                <a:ea typeface="Book Antiqua"/>
                <a:cs typeface="Book Antiqua"/>
                <a:sym typeface="Book Antiqua"/>
              </a:rPr>
              <a:t>-FATIGA</a:t>
            </a:r>
            <a:br>
              <a:rPr lang="es-AR" sz="3600">
                <a:latin typeface="Book Antiqua"/>
                <a:ea typeface="Book Antiqua"/>
                <a:cs typeface="Book Antiqua"/>
                <a:sym typeface="Book Antiqua"/>
              </a:rPr>
            </a:br>
            <a:r>
              <a:rPr lang="es-AR" sz="3600">
                <a:latin typeface="Book Antiqua"/>
                <a:ea typeface="Book Antiqua"/>
                <a:cs typeface="Book Antiqua"/>
                <a:sym typeface="Book Antiqua"/>
              </a:rPr>
              <a:t>-ALCOHOL</a:t>
            </a:r>
            <a:endParaRPr>
              <a:latin typeface="Book Antiqua"/>
              <a:ea typeface="Book Antiqua"/>
              <a:cs typeface="Book Antiqua"/>
              <a:sym typeface="Book Antiqua"/>
            </a:endParaRPr>
          </a:p>
        </p:txBody>
      </p:sp>
      <p:pic>
        <p:nvPicPr>
          <p:cNvPr descr="logoSalud544.png" id="259" name="Google Shape;259;p22"/>
          <p:cNvPicPr preferRelativeResize="0"/>
          <p:nvPr/>
        </p:nvPicPr>
        <p:blipFill rotWithShape="1">
          <a:blip r:embed="rId4">
            <a:alphaModFix/>
          </a:blip>
          <a:srcRect b="0" l="0" r="0" t="0"/>
          <a:stretch/>
        </p:blipFill>
        <p:spPr>
          <a:xfrm>
            <a:off x="5000628" y="0"/>
            <a:ext cx="3786214" cy="78566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3"/>
          <p:cNvSpPr txBox="1"/>
          <p:nvPr>
            <p:ph idx="1" type="body"/>
          </p:nvPr>
        </p:nvSpPr>
        <p:spPr>
          <a:xfrm>
            <a:off x="285720" y="1481328"/>
            <a:ext cx="8572560" cy="5019506"/>
          </a:xfrm>
          <a:prstGeom prst="rect">
            <a:avLst/>
          </a:prstGeom>
          <a:noFill/>
          <a:ln>
            <a:noFill/>
          </a:ln>
        </p:spPr>
        <p:txBody>
          <a:bodyPr anchorCtr="0" anchor="t" bIns="45700" lIns="91425" spcFirstLastPara="1" rIns="91425" wrap="square" tIns="45700">
            <a:normAutofit fontScale="77500" lnSpcReduction="20000"/>
          </a:bodyPr>
          <a:lstStyle/>
          <a:p>
            <a:pPr indent="-165699" lvl="0" marL="365760" rtl="0" algn="l">
              <a:spcBef>
                <a:spcPts val="0"/>
              </a:spcBef>
              <a:spcAft>
                <a:spcPts val="0"/>
              </a:spcAft>
              <a:buSzPct val="68000"/>
              <a:buNone/>
            </a:pPr>
            <a:r>
              <a:t/>
            </a:r>
            <a:endParaRPr/>
          </a:p>
          <a:p>
            <a:pPr indent="-256032" lvl="0" marL="365760" rtl="0" algn="l">
              <a:spcBef>
                <a:spcPts val="400"/>
              </a:spcBef>
              <a:spcAft>
                <a:spcPts val="0"/>
              </a:spcAft>
              <a:buSzPct val="68000"/>
              <a:buChar char="🞂"/>
            </a:pPr>
            <a:r>
              <a:rPr lang="es-AR" sz="3600" u="sng"/>
              <a:t>DEFINICION:</a:t>
            </a:r>
            <a:endParaRPr/>
          </a:p>
          <a:p>
            <a:pPr indent="-165699" lvl="0" marL="365760" rtl="0" algn="l">
              <a:spcBef>
                <a:spcPts val="400"/>
              </a:spcBef>
              <a:spcAft>
                <a:spcPts val="0"/>
              </a:spcAft>
              <a:buSzPct val="68000"/>
              <a:buNone/>
            </a:pPr>
            <a:r>
              <a:t/>
            </a:r>
            <a:endParaRPr/>
          </a:p>
          <a:p>
            <a:pPr indent="-165699" lvl="0" marL="365760" rtl="0" algn="l">
              <a:spcBef>
                <a:spcPts val="400"/>
              </a:spcBef>
              <a:spcAft>
                <a:spcPts val="0"/>
              </a:spcAft>
              <a:buSzPct val="68000"/>
              <a:buNone/>
            </a:pPr>
            <a:r>
              <a:t/>
            </a:r>
            <a:endParaRPr/>
          </a:p>
          <a:p>
            <a:pPr indent="-256053" lvl="0" marL="365760" rtl="0" algn="l">
              <a:spcBef>
                <a:spcPts val="400"/>
              </a:spcBef>
              <a:spcAft>
                <a:spcPts val="0"/>
              </a:spcAft>
              <a:buSzPct val="68000"/>
              <a:buChar char="🞂"/>
            </a:pPr>
            <a:r>
              <a:rPr lang="es-AR" sz="3100"/>
              <a:t>En esencia se denomina</a:t>
            </a:r>
            <a:r>
              <a:rPr b="1" lang="es-AR" sz="3100"/>
              <a:t> efecto túnel </a:t>
            </a:r>
            <a:r>
              <a:rPr lang="es-AR" sz="3100"/>
              <a:t>a la </a:t>
            </a:r>
            <a:r>
              <a:rPr b="1" lang="es-AR" sz="3100"/>
              <a:t>pérdida de campo de visión lateral</a:t>
            </a:r>
            <a:r>
              <a:rPr lang="es-AR" sz="3100"/>
              <a:t> del conductor. Es decir, el ángulo de visión se reduce, limitándose únicamente a</a:t>
            </a:r>
            <a:r>
              <a:rPr b="1" lang="es-AR" sz="3100"/>
              <a:t> lo que tenemos delante y en el centro</a:t>
            </a:r>
            <a:r>
              <a:rPr lang="es-AR" sz="3100"/>
              <a:t>: es</a:t>
            </a:r>
            <a:r>
              <a:rPr b="1" lang="es-AR" sz="3100"/>
              <a:t> </a:t>
            </a:r>
            <a:r>
              <a:rPr lang="es-AR" sz="3100"/>
              <a:t>como si se estuviera circulando por una especie de túnel virtual aunque se esté en un espacio abierto.</a:t>
            </a:r>
            <a:endParaRPr/>
          </a:p>
          <a:p>
            <a:pPr indent="-256053" lvl="0" marL="365760" rtl="0" algn="l">
              <a:spcBef>
                <a:spcPts val="400"/>
              </a:spcBef>
              <a:spcAft>
                <a:spcPts val="0"/>
              </a:spcAft>
              <a:buSzPct val="68000"/>
              <a:buChar char="🞂"/>
            </a:pPr>
            <a:r>
              <a:rPr lang="es-AR" sz="3100"/>
              <a:t>De esta manera, al reducirse la visión periférica, el efecto túnel provoca una </a:t>
            </a:r>
            <a:r>
              <a:rPr b="1" lang="es-AR" sz="3100"/>
              <a:t>merma en la capacidad de reacción y anticipación</a:t>
            </a:r>
            <a:r>
              <a:rPr lang="es-AR" sz="3100"/>
              <a:t> del conductor, además de favorecer la fatiga, la agresividad o las tan perseguidas distracciones.</a:t>
            </a:r>
            <a:endParaRPr/>
          </a:p>
          <a:p>
            <a:pPr indent="-256032" lvl="0" marL="365760" rtl="0" algn="l">
              <a:spcBef>
                <a:spcPts val="400"/>
              </a:spcBef>
              <a:spcAft>
                <a:spcPts val="0"/>
              </a:spcAft>
              <a:buSzPct val="68000"/>
              <a:buNone/>
            </a:pPr>
            <a:r>
              <a:t/>
            </a:r>
            <a:endParaRPr/>
          </a:p>
          <a:p>
            <a:pPr indent="-165699" lvl="0" marL="365760" rtl="0" algn="l">
              <a:spcBef>
                <a:spcPts val="400"/>
              </a:spcBef>
              <a:spcAft>
                <a:spcPts val="0"/>
              </a:spcAft>
              <a:buSzPct val="68000"/>
              <a:buNone/>
            </a:pPr>
            <a:r>
              <a:t/>
            </a:r>
            <a:endParaRPr/>
          </a:p>
        </p:txBody>
      </p:sp>
      <p:sp>
        <p:nvSpPr>
          <p:cNvPr id="265" name="Google Shape;265;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2"/>
              </a:buClr>
              <a:buSzPts val="4100"/>
              <a:buFont typeface="Lucida Sans"/>
              <a:buNone/>
            </a:pPr>
            <a:r>
              <a:t/>
            </a:r>
            <a:endParaRPr/>
          </a:p>
        </p:txBody>
      </p:sp>
      <p:pic>
        <p:nvPicPr>
          <p:cNvPr descr="logo-PhotoRoom.png-PhotoRoom.png" id="266" name="Google Shape;266;p23"/>
          <p:cNvPicPr preferRelativeResize="0"/>
          <p:nvPr/>
        </p:nvPicPr>
        <p:blipFill rotWithShape="1">
          <a:blip r:embed="rId3">
            <a:alphaModFix/>
          </a:blip>
          <a:srcRect b="0" l="0" r="0" t="0"/>
          <a:stretch/>
        </p:blipFill>
        <p:spPr>
          <a:xfrm>
            <a:off x="0" y="285728"/>
            <a:ext cx="4286248" cy="1071570"/>
          </a:xfrm>
          <a:prstGeom prst="rect">
            <a:avLst/>
          </a:prstGeom>
          <a:noFill/>
          <a:ln>
            <a:noFill/>
          </a:ln>
        </p:spPr>
      </p:pic>
      <p:pic>
        <p:nvPicPr>
          <p:cNvPr descr="logoSalud544.png" id="267" name="Google Shape;267;p23"/>
          <p:cNvPicPr preferRelativeResize="0"/>
          <p:nvPr/>
        </p:nvPicPr>
        <p:blipFill rotWithShape="1">
          <a:blip r:embed="rId4">
            <a:alphaModFix/>
          </a:blip>
          <a:srcRect b="0" l="0" r="0" t="0"/>
          <a:stretch/>
        </p:blipFill>
        <p:spPr>
          <a:xfrm>
            <a:off x="4786314" y="285728"/>
            <a:ext cx="4071966" cy="92854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pic>
        <p:nvPicPr>
          <p:cNvPr id="272" name="Google Shape;272;p24"/>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73" name="Google Shape;273;p24"/>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74" name="Google Shape;274;p24"/>
          <p:cNvPicPr preferRelativeResize="0"/>
          <p:nvPr/>
        </p:nvPicPr>
        <p:blipFill rotWithShape="1">
          <a:blip r:embed="rId5">
            <a:alphaModFix/>
          </a:blip>
          <a:srcRect b="0" l="0" r="0" t="0"/>
          <a:stretch/>
        </p:blipFill>
        <p:spPr>
          <a:xfrm>
            <a:off x="475145" y="731652"/>
            <a:ext cx="8212137" cy="528963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pic>
        <p:nvPicPr>
          <p:cNvPr id="279" name="Google Shape;279;p25"/>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80" name="Google Shape;280;p25"/>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81" name="Google Shape;281;p25"/>
          <p:cNvPicPr preferRelativeResize="0"/>
          <p:nvPr/>
        </p:nvPicPr>
        <p:blipFill rotWithShape="1">
          <a:blip r:embed="rId5">
            <a:alphaModFix/>
          </a:blip>
          <a:srcRect b="0" l="0" r="0" t="0"/>
          <a:stretch/>
        </p:blipFill>
        <p:spPr>
          <a:xfrm>
            <a:off x="1679104" y="698116"/>
            <a:ext cx="6053807" cy="593770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pic>
        <p:nvPicPr>
          <p:cNvPr id="286" name="Google Shape;286;p27"/>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87" name="Google Shape;287;p27"/>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88" name="Google Shape;288;p27"/>
          <p:cNvPicPr preferRelativeResize="0"/>
          <p:nvPr/>
        </p:nvPicPr>
        <p:blipFill rotWithShape="1">
          <a:blip r:embed="rId5">
            <a:alphaModFix/>
          </a:blip>
          <a:srcRect b="12259" l="0" r="0" t="0"/>
          <a:stretch/>
        </p:blipFill>
        <p:spPr>
          <a:xfrm>
            <a:off x="571472" y="731652"/>
            <a:ext cx="7929618" cy="5793692"/>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pic>
        <p:nvPicPr>
          <p:cNvPr id="293" name="Google Shape;293;p28"/>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294" name="Google Shape;294;p28"/>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295" name="Google Shape;295;p28"/>
          <p:cNvPicPr preferRelativeResize="0"/>
          <p:nvPr/>
        </p:nvPicPr>
        <p:blipFill rotWithShape="1">
          <a:blip r:embed="rId5">
            <a:alphaModFix/>
          </a:blip>
          <a:srcRect b="0" l="0" r="0" t="0"/>
          <a:stretch/>
        </p:blipFill>
        <p:spPr>
          <a:xfrm>
            <a:off x="857224" y="731652"/>
            <a:ext cx="7572428" cy="593770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pic>
        <p:nvPicPr>
          <p:cNvPr id="300" name="Google Shape;300;p29"/>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01" name="Google Shape;301;p29"/>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302" name="Google Shape;302;p29"/>
          <p:cNvPicPr preferRelativeResize="0"/>
          <p:nvPr/>
        </p:nvPicPr>
        <p:blipFill rotWithShape="1">
          <a:blip r:embed="rId5">
            <a:alphaModFix/>
          </a:blip>
          <a:srcRect b="8643" l="0" r="0" t="0"/>
          <a:stretch/>
        </p:blipFill>
        <p:spPr>
          <a:xfrm>
            <a:off x="1455862" y="731652"/>
            <a:ext cx="6120680" cy="5793692"/>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p30"/>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08" name="Google Shape;308;p30"/>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descr="FB_IMG_1689181596281.jpg" id="309" name="Google Shape;309;p30"/>
          <p:cNvPicPr preferRelativeResize="0"/>
          <p:nvPr/>
        </p:nvPicPr>
        <p:blipFill rotWithShape="1">
          <a:blip r:embed="rId5">
            <a:alphaModFix/>
          </a:blip>
          <a:srcRect b="0" l="1115" r="945" t="0"/>
          <a:stretch/>
        </p:blipFill>
        <p:spPr>
          <a:xfrm>
            <a:off x="611560" y="731652"/>
            <a:ext cx="7992888" cy="579369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3"/>
          <p:cNvSpPr txBox="1"/>
          <p:nvPr>
            <p:ph type="ctrTitle"/>
          </p:nvPr>
        </p:nvSpPr>
        <p:spPr>
          <a:xfrm>
            <a:off x="1142976" y="1357298"/>
            <a:ext cx="6243654" cy="1829761"/>
          </a:xfrm>
          <a:prstGeom prst="rect">
            <a:avLst/>
          </a:prstGeom>
          <a:noFill/>
          <a:ln>
            <a:noFill/>
          </a:ln>
        </p:spPr>
        <p:txBody>
          <a:bodyPr anchorCtr="0" anchor="b" bIns="45700" lIns="91425" spcFirstLastPara="1" rIns="91425" wrap="square" tIns="45700">
            <a:normAutofit/>
          </a:bodyPr>
          <a:lstStyle/>
          <a:p>
            <a:pPr indent="0" lvl="0" marL="0" rtl="0" algn="r">
              <a:spcBef>
                <a:spcPts val="0"/>
              </a:spcBef>
              <a:spcAft>
                <a:spcPts val="0"/>
              </a:spcAft>
              <a:buClr>
                <a:schemeClr val="dk2"/>
              </a:buClr>
              <a:buSzPts val="7200"/>
              <a:buFont typeface="Book Antiqua"/>
              <a:buNone/>
            </a:pPr>
            <a:r>
              <a:rPr lang="es-AR" sz="7200">
                <a:latin typeface="Book Antiqua"/>
                <a:ea typeface="Book Antiqua"/>
                <a:cs typeface="Book Antiqua"/>
                <a:sym typeface="Book Antiqua"/>
              </a:rPr>
              <a:t>El Vehiculo</a:t>
            </a:r>
            <a:endParaRPr sz="7200">
              <a:latin typeface="Book Antiqua"/>
              <a:ea typeface="Book Antiqua"/>
              <a:cs typeface="Book Antiqua"/>
              <a:sym typeface="Book Antiqua"/>
            </a:endParaRPr>
          </a:p>
        </p:txBody>
      </p:sp>
      <p:sp>
        <p:nvSpPr>
          <p:cNvPr id="119" name="Google Shape;119;p3"/>
          <p:cNvSpPr txBox="1"/>
          <p:nvPr>
            <p:ph idx="1" type="subTitle"/>
          </p:nvPr>
        </p:nvSpPr>
        <p:spPr>
          <a:xfrm>
            <a:off x="857224" y="3643314"/>
            <a:ext cx="6486548" cy="1199704"/>
          </a:xfrm>
          <a:prstGeom prst="rect">
            <a:avLst/>
          </a:prstGeom>
          <a:noFill/>
          <a:ln>
            <a:noFill/>
          </a:ln>
        </p:spPr>
        <p:txBody>
          <a:bodyPr anchorCtr="0" anchor="t" bIns="45700" lIns="45700" spcFirstLastPara="1" rIns="45700" wrap="square" tIns="45700">
            <a:normAutofit/>
          </a:bodyPr>
          <a:lstStyle/>
          <a:p>
            <a:pPr indent="0" lvl="0" marL="0" marR="64008" rtl="0" algn="r">
              <a:spcBef>
                <a:spcPts val="0"/>
              </a:spcBef>
              <a:spcAft>
                <a:spcPts val="0"/>
              </a:spcAft>
              <a:buSzPts val="1836"/>
              <a:buNone/>
            </a:pPr>
            <a:r>
              <a:rPr b="1" lang="es-AR"/>
              <a:t>SEGURIDAD ACTIVA Y PASIVA</a:t>
            </a:r>
            <a:endParaRPr b="1"/>
          </a:p>
        </p:txBody>
      </p:sp>
      <p:pic>
        <p:nvPicPr>
          <p:cNvPr descr="logo-PhotoRoom.png-PhotoRoom.png" id="120" name="Google Shape;120;p3"/>
          <p:cNvPicPr preferRelativeResize="0"/>
          <p:nvPr/>
        </p:nvPicPr>
        <p:blipFill rotWithShape="1">
          <a:blip r:embed="rId3">
            <a:alphaModFix/>
          </a:blip>
          <a:srcRect b="0" l="0" r="0" t="0"/>
          <a:stretch/>
        </p:blipFill>
        <p:spPr>
          <a:xfrm>
            <a:off x="0" y="0"/>
            <a:ext cx="5162550" cy="781050"/>
          </a:xfrm>
          <a:prstGeom prst="rect">
            <a:avLst/>
          </a:prstGeom>
          <a:noFill/>
          <a:ln>
            <a:noFill/>
          </a:ln>
        </p:spPr>
      </p:pic>
      <p:pic>
        <p:nvPicPr>
          <p:cNvPr descr="logoSalud544.png" id="121" name="Google Shape;121;p3"/>
          <p:cNvPicPr preferRelativeResize="0"/>
          <p:nvPr/>
        </p:nvPicPr>
        <p:blipFill rotWithShape="1">
          <a:blip r:embed="rId4">
            <a:alphaModFix/>
          </a:blip>
          <a:srcRect b="0" l="0" r="0" t="0"/>
          <a:stretch/>
        </p:blipFill>
        <p:spPr>
          <a:xfrm>
            <a:off x="6072198" y="0"/>
            <a:ext cx="2786082" cy="71438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pic>
        <p:nvPicPr>
          <p:cNvPr id="314" name="Google Shape;314;p31"/>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15" name="Google Shape;315;p31"/>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316" name="Google Shape;316;p31"/>
          <p:cNvSpPr txBox="1"/>
          <p:nvPr>
            <p:ph type="title"/>
          </p:nvPr>
        </p:nvSpPr>
        <p:spPr>
          <a:xfrm>
            <a:off x="428596" y="500042"/>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2400"/>
              <a:buFont typeface="Arial"/>
              <a:buNone/>
            </a:pPr>
            <a:r>
              <a:rPr i="1" lang="es-AR" sz="2400" u="sng">
                <a:solidFill>
                  <a:schemeClr val="dk1"/>
                </a:solidFill>
                <a:latin typeface="Arial"/>
                <a:ea typeface="Arial"/>
                <a:cs typeface="Arial"/>
                <a:sym typeface="Arial"/>
              </a:rPr>
              <a:t>¿Qué provoca la hipnosis de carretera?</a:t>
            </a:r>
            <a:endParaRPr i="1" sz="2400" u="sng">
              <a:solidFill>
                <a:schemeClr val="dk1"/>
              </a:solidFill>
              <a:latin typeface="Arial"/>
              <a:ea typeface="Arial"/>
              <a:cs typeface="Arial"/>
              <a:sym typeface="Arial"/>
            </a:endParaRPr>
          </a:p>
        </p:txBody>
      </p:sp>
      <p:sp>
        <p:nvSpPr>
          <p:cNvPr id="317" name="Google Shape;317;p31"/>
          <p:cNvSpPr txBox="1"/>
          <p:nvPr>
            <p:ph idx="1" type="body"/>
          </p:nvPr>
        </p:nvSpPr>
        <p:spPr>
          <a:xfrm>
            <a:off x="457200" y="1481328"/>
            <a:ext cx="8229600" cy="4525963"/>
          </a:xfrm>
          <a:prstGeom prst="rect">
            <a:avLst/>
          </a:prstGeom>
          <a:noFill/>
          <a:ln>
            <a:noFill/>
          </a:ln>
        </p:spPr>
        <p:txBody>
          <a:bodyPr anchorCtr="0" anchor="t" bIns="45700" lIns="91425" spcFirstLastPara="1" rIns="91425" wrap="square" tIns="45700">
            <a:normAutofit/>
          </a:bodyPr>
          <a:lstStyle/>
          <a:p>
            <a:pPr indent="-256032" lvl="0" marL="365760" rtl="0" algn="l">
              <a:spcBef>
                <a:spcPts val="0"/>
              </a:spcBef>
              <a:spcAft>
                <a:spcPts val="0"/>
              </a:spcAft>
              <a:buSzPts val="1224"/>
              <a:buChar char="🞂"/>
            </a:pPr>
            <a:r>
              <a:rPr lang="es-AR" sz="1800">
                <a:latin typeface="Arial"/>
                <a:ea typeface="Arial"/>
                <a:cs typeface="Arial"/>
                <a:sym typeface="Arial"/>
              </a:rPr>
              <a:t>El fenómeno de la hipnosis de la carretera  </a:t>
            </a:r>
            <a:r>
              <a:rPr b="1" lang="es-AR" sz="1800" u="sng">
                <a:latin typeface="Arial"/>
                <a:ea typeface="Arial"/>
                <a:cs typeface="Arial"/>
                <a:sym typeface="Arial"/>
              </a:rPr>
              <a:t>se  produce por factores como </a:t>
            </a:r>
            <a:endParaRPr/>
          </a:p>
          <a:p>
            <a:pPr indent="-256032" lvl="0" marL="365760" rtl="0" algn="l">
              <a:spcBef>
                <a:spcPts val="400"/>
              </a:spcBef>
              <a:spcAft>
                <a:spcPts val="0"/>
              </a:spcAft>
              <a:buSzPts val="1224"/>
              <a:buChar char="🞂"/>
            </a:pPr>
            <a:r>
              <a:rPr b="1" lang="es-AR" sz="1800" u="sng">
                <a:latin typeface="Arial"/>
                <a:ea typeface="Arial"/>
                <a:cs typeface="Arial"/>
                <a:sym typeface="Arial"/>
              </a:rPr>
              <a:t>Cansancio</a:t>
            </a:r>
            <a:endParaRPr/>
          </a:p>
          <a:p>
            <a:pPr indent="-256032" lvl="0" marL="365760" rtl="0" algn="l">
              <a:spcBef>
                <a:spcPts val="400"/>
              </a:spcBef>
              <a:spcAft>
                <a:spcPts val="0"/>
              </a:spcAft>
              <a:buSzPts val="1224"/>
              <a:buChar char="🞂"/>
            </a:pPr>
            <a:r>
              <a:rPr b="1" lang="es-AR" sz="1800" u="sng">
                <a:latin typeface="Arial"/>
                <a:ea typeface="Arial"/>
                <a:cs typeface="Arial"/>
                <a:sym typeface="Arial"/>
              </a:rPr>
              <a:t>Fatiga</a:t>
            </a:r>
            <a:endParaRPr/>
          </a:p>
          <a:p>
            <a:pPr indent="-256032" lvl="0" marL="365760" rtl="0" algn="l">
              <a:spcBef>
                <a:spcPts val="400"/>
              </a:spcBef>
              <a:spcAft>
                <a:spcPts val="0"/>
              </a:spcAft>
              <a:buSzPts val="1224"/>
              <a:buChar char="🞂"/>
            </a:pPr>
            <a:r>
              <a:rPr b="1" lang="es-AR" sz="1800" u="sng">
                <a:latin typeface="Arial"/>
                <a:ea typeface="Arial"/>
                <a:cs typeface="Arial"/>
                <a:sym typeface="Arial"/>
              </a:rPr>
              <a:t>Aburrimiento</a:t>
            </a:r>
            <a:endParaRPr/>
          </a:p>
          <a:p>
            <a:pPr indent="-256032" lvl="0" marL="365760" rtl="0" algn="l">
              <a:spcBef>
                <a:spcPts val="400"/>
              </a:spcBef>
              <a:spcAft>
                <a:spcPts val="0"/>
              </a:spcAft>
              <a:buSzPts val="1224"/>
              <a:buChar char="🞂"/>
            </a:pPr>
            <a:r>
              <a:rPr b="1" lang="es-AR" sz="1800" u="sng">
                <a:latin typeface="Arial"/>
                <a:ea typeface="Arial"/>
                <a:cs typeface="Arial"/>
                <a:sym typeface="Arial"/>
              </a:rPr>
              <a:t>Repetición de recorridos</a:t>
            </a:r>
            <a:endParaRPr/>
          </a:p>
          <a:p>
            <a:pPr indent="-256032" lvl="0" marL="365760" rtl="0" algn="l">
              <a:spcBef>
                <a:spcPts val="400"/>
              </a:spcBef>
              <a:spcAft>
                <a:spcPts val="0"/>
              </a:spcAft>
              <a:buSzPts val="1224"/>
              <a:buChar char="🞂"/>
            </a:pPr>
            <a:r>
              <a:rPr b="1" lang="es-AR" sz="1800" u="sng">
                <a:latin typeface="Arial"/>
                <a:ea typeface="Arial"/>
                <a:cs typeface="Arial"/>
                <a:sym typeface="Arial"/>
              </a:rPr>
              <a:t>Carreteras muy homogéneas </a:t>
            </a:r>
            <a:r>
              <a:rPr lang="es-AR" sz="1800" u="sng">
                <a:latin typeface="Arial"/>
                <a:ea typeface="Arial"/>
                <a:cs typeface="Arial"/>
                <a:sym typeface="Arial"/>
              </a:rPr>
              <a:t> </a:t>
            </a:r>
            <a:r>
              <a:rPr lang="es-AR" sz="1800">
                <a:latin typeface="Arial"/>
                <a:ea typeface="Arial"/>
                <a:cs typeface="Arial"/>
                <a:sym typeface="Arial"/>
              </a:rPr>
              <a:t>como autopistas largas y rectas</a:t>
            </a:r>
            <a:endParaRPr/>
          </a:p>
          <a:p>
            <a:pPr indent="-256032" lvl="0" marL="365760" rtl="0" algn="l">
              <a:spcBef>
                <a:spcPts val="400"/>
              </a:spcBef>
              <a:spcAft>
                <a:spcPts val="0"/>
              </a:spcAft>
              <a:buSzPts val="1224"/>
              <a:buChar char="🞂"/>
            </a:pPr>
            <a:r>
              <a:rPr b="1" lang="es-AR" sz="1800" u="sng">
                <a:latin typeface="Arial"/>
                <a:ea typeface="Arial"/>
                <a:cs typeface="Arial"/>
                <a:sym typeface="Arial"/>
              </a:rPr>
              <a:t>Conducción nocturna</a:t>
            </a:r>
            <a:r>
              <a:rPr b="1" lang="es-AR" sz="1800">
                <a:latin typeface="Arial"/>
                <a:ea typeface="Arial"/>
                <a:cs typeface="Arial"/>
                <a:sym typeface="Arial"/>
              </a:rPr>
              <a:t>  </a:t>
            </a:r>
            <a:r>
              <a:rPr lang="es-AR" sz="1800">
                <a:latin typeface="Arial"/>
                <a:ea typeface="Arial"/>
                <a:cs typeface="Arial"/>
                <a:sym typeface="Arial"/>
              </a:rPr>
              <a:t>debido a las líneas de banquina</a:t>
            </a:r>
            <a:endParaRPr/>
          </a:p>
          <a:p>
            <a:pPr indent="-178307" lvl="0" marL="365760" rtl="0" algn="l">
              <a:spcBef>
                <a:spcPts val="400"/>
              </a:spcBef>
              <a:spcAft>
                <a:spcPts val="0"/>
              </a:spcAft>
              <a:buSzPts val="1224"/>
              <a:buNone/>
            </a:pPr>
            <a:r>
              <a:t/>
            </a:r>
            <a:endParaRPr b="1" sz="1800">
              <a:latin typeface="Arial"/>
              <a:ea typeface="Arial"/>
              <a:cs typeface="Arial"/>
              <a:sym typeface="Arial"/>
            </a:endParaRPr>
          </a:p>
          <a:p>
            <a:pPr indent="-256032" lvl="0" marL="365760" rtl="0" algn="l">
              <a:spcBef>
                <a:spcPts val="400"/>
              </a:spcBef>
              <a:spcAft>
                <a:spcPts val="0"/>
              </a:spcAft>
              <a:buSzPts val="1224"/>
              <a:buNone/>
            </a:pPr>
            <a:r>
              <a:rPr b="1" lang="es-AR" sz="1800">
                <a:latin typeface="Arial"/>
                <a:ea typeface="Arial"/>
                <a:cs typeface="Arial"/>
                <a:sym typeface="Arial"/>
              </a:rPr>
              <a:t> </a:t>
            </a:r>
            <a:r>
              <a:rPr lang="es-AR" sz="1800">
                <a:latin typeface="Arial"/>
                <a:ea typeface="Arial"/>
                <a:cs typeface="Arial"/>
                <a:sym typeface="Arial"/>
              </a:rPr>
              <a:t>Se dice que la hipnosis de la carretera  </a:t>
            </a:r>
            <a:r>
              <a:rPr b="1" lang="es-AR" sz="1800" u="sng">
                <a:latin typeface="Arial"/>
                <a:ea typeface="Arial"/>
                <a:cs typeface="Arial"/>
                <a:sym typeface="Arial"/>
              </a:rPr>
              <a:t>responde a la relajación de la mente para llegar casi a la meditación </a:t>
            </a:r>
            <a:r>
              <a:rPr lang="es-AR" sz="1800" u="sng">
                <a:latin typeface="Arial"/>
                <a:ea typeface="Arial"/>
                <a:cs typeface="Arial"/>
                <a:sym typeface="Arial"/>
              </a:rPr>
              <a:t>,</a:t>
            </a:r>
            <a:r>
              <a:rPr lang="es-AR" sz="1800">
                <a:latin typeface="Arial"/>
                <a:ea typeface="Arial"/>
                <a:cs typeface="Arial"/>
                <a:sym typeface="Arial"/>
              </a:rPr>
              <a:t> siendo esto extremadamente peligroso para la conducción </a:t>
            </a:r>
            <a:endParaRPr b="1" sz="1800">
              <a:latin typeface="Arial"/>
              <a:ea typeface="Arial"/>
              <a:cs typeface="Arial"/>
              <a:sym typeface="Arial"/>
            </a:endParaRPr>
          </a:p>
          <a:p>
            <a:pPr indent="-178307" lvl="0" marL="365760" rtl="0" algn="l">
              <a:spcBef>
                <a:spcPts val="400"/>
              </a:spcBef>
              <a:spcAft>
                <a:spcPts val="0"/>
              </a:spcAft>
              <a:buSzPts val="1224"/>
              <a:buNone/>
            </a:pPr>
            <a:r>
              <a:t/>
            </a:r>
            <a:endParaRPr b="1" sz="1800">
              <a:latin typeface="Arial"/>
              <a:ea typeface="Arial"/>
              <a:cs typeface="Arial"/>
              <a:sym typeface="Arial"/>
            </a:endParaRPr>
          </a:p>
          <a:p>
            <a:pPr indent="-178307" lvl="0" marL="365760" rtl="0" algn="l">
              <a:spcBef>
                <a:spcPts val="400"/>
              </a:spcBef>
              <a:spcAft>
                <a:spcPts val="0"/>
              </a:spcAft>
              <a:buSzPts val="1224"/>
              <a:buNone/>
            </a:pPr>
            <a:r>
              <a:t/>
            </a:r>
            <a:endParaRPr b="1" sz="1800">
              <a:latin typeface="Arial"/>
              <a:ea typeface="Arial"/>
              <a:cs typeface="Arial"/>
              <a:sym typeface="Arial"/>
            </a:endParaRPr>
          </a:p>
          <a:p>
            <a:pPr indent="-178307" lvl="0" marL="365760" rtl="0" algn="l">
              <a:spcBef>
                <a:spcPts val="400"/>
              </a:spcBef>
              <a:spcAft>
                <a:spcPts val="0"/>
              </a:spcAft>
              <a:buSzPts val="1224"/>
              <a:buNone/>
            </a:pPr>
            <a:r>
              <a:t/>
            </a:r>
            <a:endParaRPr b="1" sz="1800">
              <a:latin typeface="Arial"/>
              <a:ea typeface="Arial"/>
              <a:cs typeface="Arial"/>
              <a:sym typeface="Arial"/>
            </a:endParaRPr>
          </a:p>
          <a:p>
            <a:pPr indent="-178307" lvl="0" marL="365760" rtl="0" algn="l">
              <a:spcBef>
                <a:spcPts val="400"/>
              </a:spcBef>
              <a:spcAft>
                <a:spcPts val="0"/>
              </a:spcAft>
              <a:buSzPts val="1224"/>
              <a:buNone/>
            </a:pPr>
            <a:r>
              <a:t/>
            </a:r>
            <a:endParaRPr b="1" sz="1800">
              <a:latin typeface="Arial"/>
              <a:ea typeface="Arial"/>
              <a:cs typeface="Arial"/>
              <a:sym typeface="Arial"/>
            </a:endParaRPr>
          </a:p>
          <a:p>
            <a:pPr indent="-178307" lvl="0" marL="365760" rtl="0" algn="l">
              <a:spcBef>
                <a:spcPts val="400"/>
              </a:spcBef>
              <a:spcAft>
                <a:spcPts val="0"/>
              </a:spcAft>
              <a:buSzPts val="1224"/>
              <a:buNone/>
            </a:pPr>
            <a:r>
              <a:t/>
            </a:r>
            <a:endParaRPr b="1" sz="1800">
              <a:latin typeface="Arial"/>
              <a:ea typeface="Arial"/>
              <a:cs typeface="Arial"/>
              <a:sym typeface="Arial"/>
            </a:endParaRPr>
          </a:p>
          <a:p>
            <a:pPr indent="-114300" lvl="1" marL="621792" rtl="0" algn="l">
              <a:spcBef>
                <a:spcPts val="324"/>
              </a:spcBef>
              <a:spcAft>
                <a:spcPts val="0"/>
              </a:spcAft>
              <a:buSzPts val="1800"/>
              <a:buFont typeface="Noto Sans Symbols"/>
              <a:buNone/>
            </a:pPr>
            <a:r>
              <a:t/>
            </a:r>
            <a:endParaRPr b="1" sz="1800">
              <a:latin typeface="Arial"/>
              <a:ea typeface="Arial"/>
              <a:cs typeface="Arial"/>
              <a:sym typeface="Arial"/>
            </a:endParaRPr>
          </a:p>
          <a:p>
            <a:pPr indent="-178307" lvl="0" marL="365760" rtl="0" algn="l">
              <a:spcBef>
                <a:spcPts val="400"/>
              </a:spcBef>
              <a:spcAft>
                <a:spcPts val="0"/>
              </a:spcAft>
              <a:buSzPts val="1224"/>
              <a:buNone/>
            </a:pPr>
            <a:r>
              <a:t/>
            </a:r>
            <a:endParaRPr b="1" sz="1800">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32"/>
          <p:cNvSpPr txBox="1"/>
          <p:nvPr>
            <p:ph idx="1" type="body"/>
          </p:nvPr>
        </p:nvSpPr>
        <p:spPr>
          <a:xfrm>
            <a:off x="457200" y="1481328"/>
            <a:ext cx="8229600" cy="5019506"/>
          </a:xfrm>
          <a:prstGeom prst="rect">
            <a:avLst/>
          </a:prstGeom>
          <a:noFill/>
          <a:ln>
            <a:noFill/>
          </a:ln>
        </p:spPr>
        <p:txBody>
          <a:bodyPr anchorCtr="0" anchor="t" bIns="45700" lIns="91425" spcFirstLastPara="1" rIns="91425" wrap="square" tIns="45700">
            <a:normAutofit/>
          </a:bodyPr>
          <a:lstStyle/>
          <a:p>
            <a:pPr indent="-256032" lvl="0" marL="365760" rtl="0" algn="l">
              <a:spcBef>
                <a:spcPts val="0"/>
              </a:spcBef>
              <a:spcAft>
                <a:spcPts val="0"/>
              </a:spcAft>
              <a:buSzPts val="1224"/>
              <a:buChar char="🞂"/>
            </a:pPr>
            <a:r>
              <a:rPr b="1" lang="es-AR" sz="1800" u="sng">
                <a:latin typeface="Arial"/>
                <a:ea typeface="Arial"/>
                <a:cs typeface="Arial"/>
                <a:sym typeface="Arial"/>
              </a:rPr>
              <a:t>Duerme bien y descansa lo máximo que puedas </a:t>
            </a:r>
            <a:r>
              <a:rPr lang="es-AR" sz="1800">
                <a:latin typeface="Arial"/>
                <a:ea typeface="Arial"/>
                <a:cs typeface="Arial"/>
                <a:sym typeface="Arial"/>
              </a:rPr>
              <a:t>antes de emprender un viaje largo, para que todos tus sentidos estén activos en el momento de coger el volante . Asimismo , es bueno hacer una parada y descansar cuando te sientas cansado</a:t>
            </a:r>
            <a:endParaRPr/>
          </a:p>
          <a:p>
            <a:pPr indent="-256032" lvl="0" marL="365760" rtl="0" algn="l">
              <a:spcBef>
                <a:spcPts val="400"/>
              </a:spcBef>
              <a:spcAft>
                <a:spcPts val="0"/>
              </a:spcAft>
              <a:buSzPts val="1224"/>
              <a:buChar char="🞂"/>
            </a:pPr>
            <a:r>
              <a:rPr b="1" lang="es-AR" sz="1800" u="sng">
                <a:latin typeface="Arial"/>
                <a:ea typeface="Arial"/>
                <a:cs typeface="Arial"/>
                <a:sym typeface="Arial"/>
              </a:rPr>
              <a:t>Viaja en compañía</a:t>
            </a:r>
            <a:r>
              <a:rPr lang="es-AR" sz="1800">
                <a:latin typeface="Arial"/>
                <a:ea typeface="Arial"/>
                <a:cs typeface="Arial"/>
                <a:sym typeface="Arial"/>
              </a:rPr>
              <a:t>, siempre será una buena forma de mantenerse atento al volante </a:t>
            </a:r>
            <a:endParaRPr/>
          </a:p>
          <a:p>
            <a:pPr indent="-256032" lvl="0" marL="365760" rtl="0" algn="l">
              <a:spcBef>
                <a:spcPts val="400"/>
              </a:spcBef>
              <a:spcAft>
                <a:spcPts val="0"/>
              </a:spcAft>
              <a:buSzPts val="1224"/>
              <a:buChar char="🞂"/>
            </a:pPr>
            <a:r>
              <a:rPr b="1" lang="es-AR" sz="1800" u="sng">
                <a:latin typeface="Arial"/>
                <a:ea typeface="Arial"/>
                <a:cs typeface="Arial"/>
                <a:sym typeface="Arial"/>
              </a:rPr>
              <a:t>Escucha música </a:t>
            </a:r>
            <a:r>
              <a:rPr lang="es-AR" sz="1800">
                <a:latin typeface="Arial"/>
                <a:ea typeface="Arial"/>
                <a:cs typeface="Arial"/>
                <a:sym typeface="Arial"/>
              </a:rPr>
              <a:t>para mantenerte activo al volante </a:t>
            </a:r>
            <a:endParaRPr/>
          </a:p>
          <a:p>
            <a:pPr indent="-256032" lvl="0" marL="365760" rtl="0" algn="l">
              <a:spcBef>
                <a:spcPts val="400"/>
              </a:spcBef>
              <a:spcAft>
                <a:spcPts val="0"/>
              </a:spcAft>
              <a:buSzPts val="1224"/>
              <a:buChar char="🞂"/>
            </a:pPr>
            <a:r>
              <a:rPr b="1" lang="es-AR" sz="1800" u="sng">
                <a:latin typeface="Arial"/>
                <a:ea typeface="Arial"/>
                <a:cs typeface="Arial"/>
                <a:sym typeface="Arial"/>
              </a:rPr>
              <a:t>Presta atención a los detalles de la vía</a:t>
            </a:r>
            <a:r>
              <a:rPr lang="es-AR" sz="1800" u="sng">
                <a:latin typeface="Arial"/>
                <a:ea typeface="Arial"/>
                <a:cs typeface="Arial"/>
                <a:sym typeface="Arial"/>
              </a:rPr>
              <a:t>, </a:t>
            </a:r>
            <a:r>
              <a:rPr lang="es-AR" sz="1800">
                <a:latin typeface="Arial"/>
                <a:ea typeface="Arial"/>
                <a:cs typeface="Arial"/>
                <a:sym typeface="Arial"/>
              </a:rPr>
              <a:t>pues la hipnosis de la carretera se interrumpe cuando se observa una distracción . Hay un montón de detalles que pueden ayudarte a mantener todos los sentidos activos señales de trafico, curvas ,baches , casas animales etc.</a:t>
            </a:r>
            <a:endParaRPr/>
          </a:p>
          <a:p>
            <a:pPr indent="-256032" lvl="0" marL="365760" rtl="0" algn="l">
              <a:spcBef>
                <a:spcPts val="400"/>
              </a:spcBef>
              <a:spcAft>
                <a:spcPts val="0"/>
              </a:spcAft>
              <a:buSzPts val="1224"/>
              <a:buChar char="🞂"/>
            </a:pPr>
            <a:r>
              <a:rPr b="1" lang="es-AR" sz="1800" u="sng">
                <a:latin typeface="Arial"/>
                <a:ea typeface="Arial"/>
                <a:cs typeface="Arial"/>
                <a:sym typeface="Arial"/>
              </a:rPr>
              <a:t>Evita fijar la mirada en un solo punto </a:t>
            </a:r>
            <a:r>
              <a:rPr lang="es-AR" sz="1800">
                <a:latin typeface="Arial"/>
                <a:ea typeface="Arial"/>
                <a:cs typeface="Arial"/>
                <a:sym typeface="Arial"/>
              </a:rPr>
              <a:t>aunque la vía sea  larga  y homogénea , pues en este momento es cuando se produce la hipnosis vial </a:t>
            </a:r>
            <a:endParaRPr/>
          </a:p>
          <a:p>
            <a:pPr indent="-256032" lvl="0" marL="365760" rtl="0" algn="l">
              <a:spcBef>
                <a:spcPts val="400"/>
              </a:spcBef>
              <a:spcAft>
                <a:spcPts val="0"/>
              </a:spcAft>
              <a:buSzPts val="1224"/>
              <a:buNone/>
            </a:pPr>
            <a:r>
              <a:rPr b="1" lang="es-AR" sz="1800" u="sng">
                <a:latin typeface="Arial"/>
                <a:ea typeface="Arial"/>
                <a:cs typeface="Arial"/>
                <a:sym typeface="Arial"/>
              </a:rPr>
              <a:t>Cabe destacar que la persona que sufre de hipnosis vial no es consciente de sus movimientos</a:t>
            </a:r>
            <a:r>
              <a:rPr lang="es-AR" sz="1800" u="sng">
                <a:latin typeface="Arial"/>
                <a:ea typeface="Arial"/>
                <a:cs typeface="Arial"/>
                <a:sym typeface="Arial"/>
              </a:rPr>
              <a:t> </a:t>
            </a:r>
            <a:endParaRPr/>
          </a:p>
          <a:p>
            <a:pPr indent="-178307" lvl="0" marL="365760" rtl="0" algn="l">
              <a:spcBef>
                <a:spcPts val="400"/>
              </a:spcBef>
              <a:spcAft>
                <a:spcPts val="0"/>
              </a:spcAft>
              <a:buSzPts val="1224"/>
              <a:buNone/>
            </a:pPr>
            <a:r>
              <a:t/>
            </a:r>
            <a:endParaRPr sz="1800">
              <a:latin typeface="Arial"/>
              <a:ea typeface="Arial"/>
              <a:cs typeface="Arial"/>
              <a:sym typeface="Arial"/>
            </a:endParaRPr>
          </a:p>
        </p:txBody>
      </p:sp>
      <p:sp>
        <p:nvSpPr>
          <p:cNvPr id="323" name="Google Shape;323;p32"/>
          <p:cNvSpPr txBox="1"/>
          <p:nvPr>
            <p:ph type="title"/>
          </p:nvPr>
        </p:nvSpPr>
        <p:spPr>
          <a:xfrm>
            <a:off x="357158" y="500042"/>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2400"/>
              <a:buFont typeface="Arial"/>
              <a:buNone/>
            </a:pPr>
            <a:r>
              <a:rPr i="1" lang="es-AR" sz="2400" u="sng">
                <a:solidFill>
                  <a:schemeClr val="dk1"/>
                </a:solidFill>
                <a:latin typeface="Arial"/>
                <a:ea typeface="Arial"/>
                <a:cs typeface="Arial"/>
                <a:sym typeface="Arial"/>
              </a:rPr>
              <a:t>Como evitar la hipnosis de la carretera</a:t>
            </a:r>
            <a:endParaRPr i="1" sz="2400" u="sng">
              <a:solidFill>
                <a:schemeClr val="dk1"/>
              </a:solidFill>
              <a:latin typeface="Arial"/>
              <a:ea typeface="Arial"/>
              <a:cs typeface="Arial"/>
              <a:sym typeface="Arial"/>
            </a:endParaRPr>
          </a:p>
        </p:txBody>
      </p:sp>
      <p:pic>
        <p:nvPicPr>
          <p:cNvPr id="324" name="Google Shape;324;p32"/>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25" name="Google Shape;325;p32"/>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pic>
        <p:nvPicPr>
          <p:cNvPr id="330" name="Google Shape;330;p33"/>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31" name="Google Shape;331;p33"/>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332" name="Google Shape;332;p33"/>
          <p:cNvSpPr/>
          <p:nvPr/>
        </p:nvSpPr>
        <p:spPr>
          <a:xfrm>
            <a:off x="1286136" y="1268760"/>
            <a:ext cx="6481261" cy="34163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AR" sz="5400">
                <a:solidFill>
                  <a:srgbClr val="B7E6FD"/>
                </a:solidFill>
                <a:latin typeface="Lucida Sans"/>
                <a:ea typeface="Lucida Sans"/>
                <a:cs typeface="Lucida Sans"/>
                <a:sym typeface="Lucida Sans"/>
              </a:rPr>
              <a:t>LEY NACIONAL DE </a:t>
            </a:r>
            <a:endParaRPr/>
          </a:p>
          <a:p>
            <a:pPr indent="0" lvl="0" marL="0" marR="0" rtl="0" algn="ctr">
              <a:spcBef>
                <a:spcPts val="0"/>
              </a:spcBef>
              <a:spcAft>
                <a:spcPts val="0"/>
              </a:spcAft>
              <a:buNone/>
            </a:pPr>
            <a:r>
              <a:rPr b="1" lang="es-AR" sz="5400">
                <a:solidFill>
                  <a:srgbClr val="B7E6FD"/>
                </a:solidFill>
                <a:latin typeface="Lucida Sans"/>
                <a:ea typeface="Lucida Sans"/>
                <a:cs typeface="Lucida Sans"/>
                <a:sym typeface="Lucida Sans"/>
              </a:rPr>
              <a:t>TRÁNSITO</a:t>
            </a:r>
            <a:endParaRPr/>
          </a:p>
          <a:p>
            <a:pPr indent="0" lvl="0" marL="0" marR="0" rtl="0" algn="ctr">
              <a:spcBef>
                <a:spcPts val="0"/>
              </a:spcBef>
              <a:spcAft>
                <a:spcPts val="0"/>
              </a:spcAft>
              <a:buNone/>
            </a:pPr>
            <a:r>
              <a:t/>
            </a:r>
            <a:endParaRPr b="1" sz="5400">
              <a:solidFill>
                <a:srgbClr val="B7E6FD"/>
              </a:solidFill>
              <a:latin typeface="Lucida Sans"/>
              <a:ea typeface="Lucida Sans"/>
              <a:cs typeface="Lucida Sans"/>
              <a:sym typeface="Lucida Sans"/>
            </a:endParaRPr>
          </a:p>
          <a:p>
            <a:pPr indent="0" lvl="0" marL="0" marR="0" rtl="0" algn="ctr">
              <a:spcBef>
                <a:spcPts val="0"/>
              </a:spcBef>
              <a:spcAft>
                <a:spcPts val="0"/>
              </a:spcAft>
              <a:buNone/>
            </a:pPr>
            <a:r>
              <a:rPr b="1" lang="es-AR" sz="5400">
                <a:solidFill>
                  <a:srgbClr val="B7E6FD"/>
                </a:solidFill>
                <a:latin typeface="Lucida Sans"/>
                <a:ea typeface="Lucida Sans"/>
                <a:cs typeface="Lucida Sans"/>
                <a:sym typeface="Lucida Sans"/>
              </a:rPr>
              <a:t>N° 24.449</a:t>
            </a:r>
            <a:endParaRPr b="1" sz="5400">
              <a:solidFill>
                <a:srgbClr val="B7E6FD"/>
              </a:solidFill>
              <a:latin typeface="Lucida Sans"/>
              <a:ea typeface="Lucida Sans"/>
              <a:cs typeface="Lucida Sans"/>
              <a:sym typeface="Lucida Sans"/>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34"/>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38" name="Google Shape;338;p34"/>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339" name="Google Shape;339;p34"/>
          <p:cNvSpPr/>
          <p:nvPr/>
        </p:nvSpPr>
        <p:spPr>
          <a:xfrm>
            <a:off x="275210" y="836712"/>
            <a:ext cx="8426170" cy="424731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1" lang="es-AR" sz="2000">
                <a:solidFill>
                  <a:schemeClr val="dk1"/>
                </a:solidFill>
                <a:latin typeface="Arial"/>
                <a:ea typeface="Arial"/>
                <a:cs typeface="Arial"/>
                <a:sym typeface="Arial"/>
              </a:rPr>
              <a:t>ART. 61- VEHICULOS DE EMERGENCIAS</a:t>
            </a:r>
            <a:endParaRPr sz="2000">
              <a:solidFill>
                <a:schemeClr val="dk1"/>
              </a:solidFill>
              <a:latin typeface="Arial"/>
              <a:ea typeface="Arial"/>
              <a:cs typeface="Arial"/>
              <a:sym typeface="Arial"/>
            </a:endParaRPr>
          </a:p>
          <a:p>
            <a:pPr indent="0" lvl="0" marL="0" marR="0" rtl="0" algn="just">
              <a:spcBef>
                <a:spcPts val="0"/>
              </a:spcBef>
              <a:spcAft>
                <a:spcPts val="0"/>
              </a:spcAft>
              <a:buNone/>
            </a:pPr>
            <a:r>
              <a:t/>
            </a:r>
            <a:endParaRPr sz="1800">
              <a:solidFill>
                <a:schemeClr val="dk1"/>
              </a:solidFill>
              <a:latin typeface="Arial"/>
              <a:ea typeface="Arial"/>
              <a:cs typeface="Arial"/>
              <a:sym typeface="Arial"/>
            </a:endParaRPr>
          </a:p>
          <a:p>
            <a:pPr indent="0" lvl="0" marL="0" marR="0" rtl="0" algn="just">
              <a:spcBef>
                <a:spcPts val="0"/>
              </a:spcBef>
              <a:spcAft>
                <a:spcPts val="0"/>
              </a:spcAft>
              <a:buNone/>
            </a:pPr>
            <a:r>
              <a:rPr lang="es-AR" sz="1800">
                <a:solidFill>
                  <a:schemeClr val="dk1"/>
                </a:solidFill>
                <a:latin typeface="Arial"/>
                <a:ea typeface="Arial"/>
                <a:cs typeface="Arial"/>
                <a:sym typeface="Arial"/>
              </a:rPr>
              <a:t>Los vehículos de los servicios de emergencias pueden excepcionalmente y en cumplimento estricto de su misión especifica, no respetar las normas referentes a la circulación, velocidad y estacionamiento, si ello les fuera absolutamente imprescindible en la ocasión que se trate siempre y cuando no ocasionen un mal mayor que aquel que intentan resolver. Estos vehículos tendrán habilitación técnica especial y no excederán los 15 años de antigüedad. Solo en tal circunstancia deben circular para advertir su presencia con sus balizas distintivas de emergencia en funcionamiento y agregando el sonido de una sirena si su cometido requiera extraordinaria urgencia . Los demás usuarios de la vía publica tienen la obligación de tomar todas las medidas necesarias a su alcance para facilitar el avance de esos vehículos en tales circunstancias, y no pueden seguirlos. La sirena debe usarse simultáneamente con las balizas distintivas con la máxima moderación posible.</a:t>
            </a:r>
            <a:endParaRPr sz="1800">
              <a:solidFill>
                <a:schemeClr val="dk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2"/>
              </a:buClr>
              <a:buSzPts val="4100"/>
              <a:buFont typeface="Lucida Sans"/>
              <a:buNone/>
            </a:pPr>
            <a:r>
              <a:t/>
            </a:r>
            <a:endParaRPr/>
          </a:p>
        </p:txBody>
      </p:sp>
      <p:pic>
        <p:nvPicPr>
          <p:cNvPr id="345" name="Google Shape;345;p35"/>
          <p:cNvPicPr preferRelativeResize="0"/>
          <p:nvPr>
            <p:ph idx="1" type="body"/>
          </p:nvPr>
        </p:nvPicPr>
        <p:blipFill rotWithShape="1">
          <a:blip r:embed="rId3">
            <a:alphaModFix/>
          </a:blip>
          <a:srcRect b="0" l="0" r="0" t="0"/>
          <a:stretch/>
        </p:blipFill>
        <p:spPr>
          <a:xfrm>
            <a:off x="714348" y="1214422"/>
            <a:ext cx="7786742" cy="5143536"/>
          </a:xfrm>
          <a:prstGeom prst="rect">
            <a:avLst/>
          </a:prstGeom>
          <a:noFill/>
          <a:ln>
            <a:noFill/>
          </a:ln>
        </p:spPr>
      </p:pic>
      <p:pic>
        <p:nvPicPr>
          <p:cNvPr id="346" name="Google Shape;346;p35"/>
          <p:cNvPicPr preferRelativeResize="0"/>
          <p:nvPr/>
        </p:nvPicPr>
        <p:blipFill rotWithShape="1">
          <a:blip r:embed="rId4">
            <a:alphaModFix/>
          </a:blip>
          <a:srcRect b="0" l="0" r="0" t="0"/>
          <a:stretch/>
        </p:blipFill>
        <p:spPr>
          <a:xfrm>
            <a:off x="285720" y="285728"/>
            <a:ext cx="4392488" cy="731652"/>
          </a:xfrm>
          <a:prstGeom prst="rect">
            <a:avLst/>
          </a:prstGeom>
          <a:noFill/>
          <a:ln>
            <a:noFill/>
          </a:ln>
        </p:spPr>
      </p:pic>
      <p:pic>
        <p:nvPicPr>
          <p:cNvPr id="347" name="Google Shape;347;p35"/>
          <p:cNvPicPr preferRelativeResize="0"/>
          <p:nvPr/>
        </p:nvPicPr>
        <p:blipFill rotWithShape="1">
          <a:blip r:embed="rId5">
            <a:alphaModFix/>
          </a:blip>
          <a:srcRect b="0" l="0" r="0" t="0"/>
          <a:stretch/>
        </p:blipFill>
        <p:spPr>
          <a:xfrm>
            <a:off x="6072198" y="357166"/>
            <a:ext cx="2552700" cy="504825"/>
          </a:xfrm>
          <a:prstGeom prst="rect">
            <a:avLst/>
          </a:prstGeom>
          <a:noFill/>
          <a:ln>
            <a:noFill/>
          </a:ln>
        </p:spPr>
      </p:pic>
      <p:pic>
        <p:nvPicPr>
          <p:cNvPr id="348" name="Google Shape;348;p35" title="CÁMARA DE VIGILANCIA REGISTRA VIOLENTO CHOQUE ENTRE UN COLECTIVO Y AMBULANCIA DE ESSALUD.mp4">
            <a:hlinkClick r:id="rId6"/>
          </p:cNvPr>
          <p:cNvPicPr preferRelativeResize="0"/>
          <p:nvPr/>
        </p:nvPicPr>
        <p:blipFill>
          <a:blip r:embed="rId7">
            <a:alphaModFix/>
          </a:blip>
          <a:stretch>
            <a:fillRect/>
          </a:stretch>
        </p:blipFill>
        <p:spPr>
          <a:xfrm>
            <a:off x="1524000" y="1752600"/>
            <a:ext cx="6096000" cy="3352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8"/>
                                        </p:tgtEl>
                                        <p:attrNameLst>
                                          <p:attrName>style.visibility</p:attrName>
                                        </p:attrNameLst>
                                      </p:cBhvr>
                                      <p:to>
                                        <p:strVal val="visible"/>
                                      </p:to>
                                    </p:set>
                                    <p:animEffect filter="fade" transition="in">
                                      <p:cBhvr>
                                        <p:cTn dur="1000"/>
                                        <p:tgtEl>
                                          <p:spTgt spid="3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3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2"/>
              </a:buClr>
              <a:buSzPts val="4100"/>
              <a:buFont typeface="Lucida Sans"/>
              <a:buNone/>
            </a:pPr>
            <a:r>
              <a:t/>
            </a:r>
            <a:endParaRPr/>
          </a:p>
        </p:txBody>
      </p:sp>
      <p:pic>
        <p:nvPicPr>
          <p:cNvPr id="354" name="Google Shape;354;p36"/>
          <p:cNvPicPr preferRelativeResize="0"/>
          <p:nvPr>
            <p:ph idx="1" type="body"/>
          </p:nvPr>
        </p:nvPicPr>
        <p:blipFill rotWithShape="1">
          <a:blip r:embed="rId3">
            <a:alphaModFix/>
          </a:blip>
          <a:srcRect b="0" l="0" r="0" t="0"/>
          <a:stretch/>
        </p:blipFill>
        <p:spPr>
          <a:xfrm>
            <a:off x="642910" y="1142984"/>
            <a:ext cx="7858180" cy="5214974"/>
          </a:xfrm>
          <a:prstGeom prst="rect">
            <a:avLst/>
          </a:prstGeom>
          <a:noFill/>
          <a:ln>
            <a:noFill/>
          </a:ln>
        </p:spPr>
      </p:pic>
      <p:pic>
        <p:nvPicPr>
          <p:cNvPr id="355" name="Google Shape;355;p36"/>
          <p:cNvPicPr preferRelativeResize="0"/>
          <p:nvPr/>
        </p:nvPicPr>
        <p:blipFill rotWithShape="1">
          <a:blip r:embed="rId4">
            <a:alphaModFix/>
          </a:blip>
          <a:srcRect b="0" l="0" r="0" t="0"/>
          <a:stretch/>
        </p:blipFill>
        <p:spPr>
          <a:xfrm>
            <a:off x="571472" y="285728"/>
            <a:ext cx="4392488" cy="731652"/>
          </a:xfrm>
          <a:prstGeom prst="rect">
            <a:avLst/>
          </a:prstGeom>
          <a:noFill/>
          <a:ln>
            <a:noFill/>
          </a:ln>
        </p:spPr>
      </p:pic>
      <p:pic>
        <p:nvPicPr>
          <p:cNvPr id="356" name="Google Shape;356;p36"/>
          <p:cNvPicPr preferRelativeResize="0"/>
          <p:nvPr/>
        </p:nvPicPr>
        <p:blipFill rotWithShape="1">
          <a:blip r:embed="rId5">
            <a:alphaModFix/>
          </a:blip>
          <a:srcRect b="0" l="0" r="0" t="0"/>
          <a:stretch/>
        </p:blipFill>
        <p:spPr>
          <a:xfrm>
            <a:off x="6143636" y="357166"/>
            <a:ext cx="2552700" cy="504825"/>
          </a:xfrm>
          <a:prstGeom prst="rect">
            <a:avLst/>
          </a:prstGeom>
          <a:noFill/>
          <a:ln>
            <a:noFill/>
          </a:ln>
        </p:spPr>
      </p:pic>
      <p:pic>
        <p:nvPicPr>
          <p:cNvPr id="357" name="Google Shape;357;p36" title="Ambulancia choca en una caseta y deja varios fallecidos #Shorts.mp4">
            <a:hlinkClick r:id="rId6"/>
          </p:cNvPr>
          <p:cNvPicPr preferRelativeResize="0"/>
          <p:nvPr/>
        </p:nvPicPr>
        <p:blipFill>
          <a:blip r:embed="rId7">
            <a:alphaModFix/>
          </a:blip>
          <a:stretch>
            <a:fillRect/>
          </a:stretch>
        </p:blipFill>
        <p:spPr>
          <a:xfrm>
            <a:off x="2857500" y="1534025"/>
            <a:ext cx="3429000" cy="42540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7"/>
                                        </p:tgtEl>
                                        <p:attrNameLst>
                                          <p:attrName>style.visibility</p:attrName>
                                        </p:attrNameLst>
                                      </p:cBhvr>
                                      <p:to>
                                        <p:strVal val="visible"/>
                                      </p:to>
                                    </p:set>
                                    <p:animEffect filter="fade" transition="in">
                                      <p:cBhvr>
                                        <p:cTn dur="1000"/>
                                        <p:tgtEl>
                                          <p:spTgt spid="3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pic>
        <p:nvPicPr>
          <p:cNvPr id="362" name="Google Shape;362;p37"/>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63" name="Google Shape;363;p37"/>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364" name="Google Shape;364;p37"/>
          <p:cNvSpPr/>
          <p:nvPr/>
        </p:nvSpPr>
        <p:spPr>
          <a:xfrm>
            <a:off x="395536" y="741389"/>
            <a:ext cx="8352928" cy="43396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s-AR" sz="2000">
                <a:solidFill>
                  <a:schemeClr val="dk1"/>
                </a:solidFill>
                <a:latin typeface="Arial"/>
                <a:ea typeface="Arial"/>
                <a:cs typeface="Arial"/>
                <a:sym typeface="Arial"/>
              </a:rPr>
              <a:t>ART. 41 - PRIORIDADES</a:t>
            </a:r>
            <a:endParaRPr/>
          </a:p>
          <a:p>
            <a:pPr indent="0" lvl="0" marL="0" marR="0" rtl="0" algn="just">
              <a:spcBef>
                <a:spcPts val="0"/>
              </a:spcBef>
              <a:spcAft>
                <a:spcPts val="0"/>
              </a:spcAft>
              <a:buNone/>
            </a:pPr>
            <a:r>
              <a:t/>
            </a:r>
            <a:endParaRPr sz="1600">
              <a:solidFill>
                <a:schemeClr val="dk1"/>
              </a:solidFill>
              <a:latin typeface="Arial"/>
              <a:ea typeface="Arial"/>
              <a:cs typeface="Arial"/>
              <a:sym typeface="Arial"/>
            </a:endParaRPr>
          </a:p>
          <a:p>
            <a:pPr indent="0" lvl="0" marL="0" marR="0" rtl="0" algn="just">
              <a:spcBef>
                <a:spcPts val="0"/>
              </a:spcBef>
              <a:spcAft>
                <a:spcPts val="0"/>
              </a:spcAft>
              <a:buNone/>
            </a:pPr>
            <a:r>
              <a:rPr lang="es-AR" sz="1600">
                <a:solidFill>
                  <a:schemeClr val="dk1"/>
                </a:solidFill>
                <a:latin typeface="Arial"/>
                <a:ea typeface="Arial"/>
                <a:cs typeface="Arial"/>
                <a:sym typeface="Arial"/>
              </a:rPr>
              <a:t>Todo conductor debe ceder siempre el paso en las encrucijadas al que cruza desde su derecha. Esta prioridad del que viene por la derecha es absoluta, y sólo se pierde ante: a) La señalización específica en contrario; b) Los vehículos ferroviarios; c) Los vehículos del servicio público de urgencia, en cumplimiento de su misión; d) Los vehículos que circulan por una semiautopista. Antes de ingresar o cruzarla se debe siempre detener la marcha; e) Los peatones que cruzan lícitamente la calzada por la senda peatonal o en zona peligrosa señalizada como tal; debiendo el conductor detener el vehículo si pone en peligro al peatón; f) Las reglas especiales para rotondas; g) Cualquier circunstancia cuando: 1. Se desemboque desde una vía de tierra a una pavimentada; 2. Se circule al costado de vías férreas, respecto del que sale del paso a nivel; 3. Se haya detenido la marcha o se vaya a girar para ingresar a otra vía; 4. Se conduzcan animales o vehículos de tracción a sangre. Si se dan juntas varias excepciones, la prioridad es según el orden de este artículo. Para cualquier otra maniobra, goza de prioridad quien conserva su derecha. En las cuestas estrechas debe retroceder el que desciende, salvo que éste lleve acoplado y el que asciende no.</a:t>
            </a:r>
            <a:endParaRPr sz="1600">
              <a:solidFill>
                <a:schemeClr val="dk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pic>
        <p:nvPicPr>
          <p:cNvPr id="369" name="Google Shape;369;p38"/>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70" name="Google Shape;370;p38"/>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371" name="Google Shape;371;p38"/>
          <p:cNvSpPr/>
          <p:nvPr/>
        </p:nvSpPr>
        <p:spPr>
          <a:xfrm>
            <a:off x="307318" y="731652"/>
            <a:ext cx="8545574" cy="452431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s-AR" sz="2000">
                <a:solidFill>
                  <a:schemeClr val="dk1"/>
                </a:solidFill>
                <a:latin typeface="Arial"/>
                <a:ea typeface="Arial"/>
                <a:cs typeface="Arial"/>
                <a:sym typeface="Arial"/>
              </a:rPr>
              <a:t>ART. 38 - PEATONES Y DISCAPACITADOS</a:t>
            </a:r>
            <a:endParaRPr/>
          </a:p>
          <a:p>
            <a:pPr indent="0" lvl="0" marL="0" marR="0" rtl="0" algn="just">
              <a:spcBef>
                <a:spcPts val="0"/>
              </a:spcBef>
              <a:spcAft>
                <a:spcPts val="0"/>
              </a:spcAft>
              <a:buNone/>
            </a:pPr>
            <a:r>
              <a:t/>
            </a:r>
            <a:endParaRPr sz="1600">
              <a:solidFill>
                <a:schemeClr val="dk1"/>
              </a:solidFill>
              <a:latin typeface="Arial"/>
              <a:ea typeface="Arial"/>
              <a:cs typeface="Arial"/>
              <a:sym typeface="Arial"/>
            </a:endParaRPr>
          </a:p>
          <a:p>
            <a:pPr indent="0" lvl="0" marL="0" marR="0" rtl="0" algn="just">
              <a:spcBef>
                <a:spcPts val="0"/>
              </a:spcBef>
              <a:spcAft>
                <a:spcPts val="0"/>
              </a:spcAft>
              <a:buNone/>
            </a:pPr>
            <a:r>
              <a:rPr lang="es-AR" sz="1800">
                <a:solidFill>
                  <a:schemeClr val="dk1"/>
                </a:solidFill>
                <a:latin typeface="Arial"/>
                <a:ea typeface="Arial"/>
                <a:cs typeface="Arial"/>
                <a:sym typeface="Arial"/>
              </a:rPr>
              <a:t>Los peatones transitarán: a) En zona urbana: 1. Únicamente por la acera u otros espacios habilitados a ese fin; 2. En las intersecciones, por la senda peatonal; 3. Excepcionalmente por la calzada, rodeando el vehículo, los ocupantes del asiento trasero, sólo para el ascenso-descenso del mismo; Las mismas disposiciones se aplican para sillas de lisiados, coches de bebés, y demás vehículos que no ocupen más espacio que el necesario para los peatones, ni superen la velocidad que establece la reglamentación; b) En zona rural: Por sendas o lugares lo más alejado posible de la calzada. Cuando los mismos no existan, transitarán por la banquina en sentido contrario al tránsito del carril adyacente. Durante la noche portarán brazaletes u otros elementos retrorreflectivos para facilitar su detección. El cruce de la calzada se hará en forma perpendicular a la misma, respetando la prioridad de los vehículos. c) En zonas urbanas y rurales si existen cruces a distinto nivel con senda para peatones, su uso es obligatorio para atravesar la calzada.</a:t>
            </a:r>
            <a:endParaRPr sz="1800">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pic>
        <p:nvPicPr>
          <p:cNvPr id="376" name="Google Shape;376;p39"/>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77" name="Google Shape;377;p39"/>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378" name="Google Shape;378;p39"/>
          <p:cNvSpPr/>
          <p:nvPr/>
        </p:nvSpPr>
        <p:spPr>
          <a:xfrm>
            <a:off x="395536" y="980728"/>
            <a:ext cx="8352928" cy="289310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1" lang="es-AR" sz="2000">
                <a:solidFill>
                  <a:schemeClr val="dk1"/>
                </a:solidFill>
                <a:latin typeface="Arial"/>
                <a:ea typeface="Arial"/>
                <a:cs typeface="Arial"/>
                <a:sym typeface="Arial"/>
              </a:rPr>
              <a:t>ART. 64 - PRESUNCIONES</a:t>
            </a:r>
            <a:endParaRPr/>
          </a:p>
          <a:p>
            <a:pPr indent="0" lvl="0" marL="0" marR="0" rtl="0" algn="just">
              <a:spcBef>
                <a:spcPts val="0"/>
              </a:spcBef>
              <a:spcAft>
                <a:spcPts val="0"/>
              </a:spcAft>
              <a:buNone/>
            </a:pPr>
            <a:r>
              <a:t/>
            </a:r>
            <a:endParaRPr sz="1800">
              <a:solidFill>
                <a:schemeClr val="dk1"/>
              </a:solidFill>
              <a:latin typeface="Arial"/>
              <a:ea typeface="Arial"/>
              <a:cs typeface="Arial"/>
              <a:sym typeface="Arial"/>
            </a:endParaRPr>
          </a:p>
          <a:p>
            <a:pPr indent="0" lvl="0" marL="0" marR="0" rtl="0" algn="just">
              <a:spcBef>
                <a:spcPts val="0"/>
              </a:spcBef>
              <a:spcAft>
                <a:spcPts val="0"/>
              </a:spcAft>
              <a:buNone/>
            </a:pPr>
            <a:r>
              <a:rPr lang="es-AR" sz="1800">
                <a:solidFill>
                  <a:schemeClr val="dk1"/>
                </a:solidFill>
                <a:latin typeface="Arial"/>
                <a:ea typeface="Arial"/>
                <a:cs typeface="Arial"/>
                <a:sym typeface="Arial"/>
              </a:rPr>
              <a:t>Se considera accidente de tránsito todo hecho que produzca daño en personas o cosas como consecuencia de la circulación. Se presume responsable de un accidente al que carecía de prioridad de paso o cometió una infracción relacionada con la causa del mismo, sin perjuicio de la responsabilidad que pueda corresponderles a los que, aun respetando las disposiciones, pudiendo haberlo evitado voluntariamente, no lo hicieron. El peatón goza del beneficio de la duda y presunciones en su favor en tanto no incurra en graves violaciones a las reglas del tránsito.</a:t>
            </a:r>
            <a:endParaRPr sz="1800">
              <a:solidFill>
                <a:schemeClr val="dk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pic>
        <p:nvPicPr>
          <p:cNvPr id="383" name="Google Shape;383;p40"/>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84" name="Google Shape;384;p40"/>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385" name="Google Shape;385;p40"/>
          <p:cNvSpPr/>
          <p:nvPr/>
        </p:nvSpPr>
        <p:spPr>
          <a:xfrm>
            <a:off x="323528" y="742201"/>
            <a:ext cx="8529364" cy="458587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AR" sz="2000" u="sng">
                <a:solidFill>
                  <a:schemeClr val="dk1"/>
                </a:solidFill>
                <a:latin typeface="Arial"/>
                <a:ea typeface="Arial"/>
                <a:cs typeface="Arial"/>
                <a:sym typeface="Arial"/>
              </a:rPr>
              <a:t>INSTRUCTIVO DE PROCEDIMIENTOS ANTE SINIESTROS</a:t>
            </a:r>
            <a:r>
              <a:rPr b="1" lang="es-AR" sz="1600" u="sng">
                <a:solidFill>
                  <a:schemeClr val="dk1"/>
                </a:solidFill>
                <a:latin typeface="Arial"/>
                <a:ea typeface="Arial"/>
                <a:cs typeface="Arial"/>
                <a:sym typeface="Arial"/>
              </a:rPr>
              <a:t> </a:t>
            </a:r>
            <a:endParaRPr/>
          </a:p>
          <a:p>
            <a:pPr indent="0" lvl="0" marL="0" marR="0" rtl="0" algn="l">
              <a:spcBef>
                <a:spcPts val="0"/>
              </a:spcBef>
              <a:spcAft>
                <a:spcPts val="0"/>
              </a:spcAft>
              <a:buNone/>
            </a:pPr>
            <a:r>
              <a:t/>
            </a:r>
            <a:endParaRPr sz="1600">
              <a:solidFill>
                <a:schemeClr val="dk1"/>
              </a:solidFill>
              <a:latin typeface="Arial"/>
              <a:ea typeface="Arial"/>
              <a:cs typeface="Arial"/>
              <a:sym typeface="Arial"/>
            </a:endParaRPr>
          </a:p>
          <a:p>
            <a:pPr indent="0" lvl="0" marL="0" marR="0" rtl="0" algn="just">
              <a:spcBef>
                <a:spcPts val="0"/>
              </a:spcBef>
              <a:spcAft>
                <a:spcPts val="0"/>
              </a:spcAft>
              <a:buNone/>
            </a:pPr>
            <a:r>
              <a:rPr lang="es-AR" sz="1600">
                <a:solidFill>
                  <a:schemeClr val="dk1"/>
                </a:solidFill>
                <a:latin typeface="Arial"/>
                <a:ea typeface="Arial"/>
                <a:cs typeface="Arial"/>
                <a:sym typeface="Arial"/>
              </a:rPr>
              <a:t>En caso de siniestros de un vehículo oficial del si.pro.sa , el chofer a cargo del mismo deberá:</a:t>
            </a:r>
            <a:endParaRPr/>
          </a:p>
          <a:p>
            <a:pPr indent="0" lvl="0" marL="0" marR="0" rtl="0" algn="just">
              <a:spcBef>
                <a:spcPts val="0"/>
              </a:spcBef>
              <a:spcAft>
                <a:spcPts val="0"/>
              </a:spcAft>
              <a:buNone/>
            </a:pPr>
            <a:r>
              <a:t/>
            </a:r>
            <a:endParaRPr sz="1600">
              <a:solidFill>
                <a:schemeClr val="dk1"/>
              </a:solidFill>
              <a:latin typeface="Arial"/>
              <a:ea typeface="Arial"/>
              <a:cs typeface="Arial"/>
              <a:sym typeface="Arial"/>
            </a:endParaRPr>
          </a:p>
          <a:p>
            <a:pPr indent="0" lvl="0" marL="0" marR="0" rtl="0" algn="just">
              <a:spcBef>
                <a:spcPts val="0"/>
              </a:spcBef>
              <a:spcAft>
                <a:spcPts val="0"/>
              </a:spcAft>
              <a:buNone/>
            </a:pPr>
            <a:r>
              <a:rPr lang="es-AR" sz="1600">
                <a:solidFill>
                  <a:schemeClr val="dk1"/>
                </a:solidFill>
                <a:latin typeface="Arial"/>
                <a:ea typeface="Arial"/>
                <a:cs typeface="Arial"/>
                <a:sym typeface="Arial"/>
              </a:rPr>
              <a:t>1- Solicitar documentación  correspondiente a la otra parte afectada en el suceso.</a:t>
            </a:r>
            <a:endParaRPr/>
          </a:p>
          <a:p>
            <a:pPr indent="0" lvl="0" marL="0" marR="0" rtl="0" algn="just">
              <a:spcBef>
                <a:spcPts val="0"/>
              </a:spcBef>
              <a:spcAft>
                <a:spcPts val="0"/>
              </a:spcAft>
              <a:buNone/>
            </a:pPr>
            <a:r>
              <a:rPr lang="es-AR" sz="1600">
                <a:solidFill>
                  <a:schemeClr val="dk1"/>
                </a:solidFill>
                <a:latin typeface="Arial"/>
                <a:ea typeface="Arial"/>
                <a:cs typeface="Arial"/>
                <a:sym typeface="Arial"/>
              </a:rPr>
              <a:t>2- Concurrir ambas partes a la comisaria con jurisdicción en el lugar del hecho donde se realizara la denuncia policial correspondiente. En caso de que el tercero se negara a realizar dicha denuncia, el chofer del sistema no queda eximido de realizar la misma, siendo pasible de sanciones por parte del departamento jurídico del </a:t>
            </a:r>
            <a:r>
              <a:rPr b="1" lang="es-AR" sz="1600">
                <a:solidFill>
                  <a:schemeClr val="dk1"/>
                </a:solidFill>
                <a:latin typeface="Arial"/>
                <a:ea typeface="Arial"/>
                <a:cs typeface="Arial"/>
                <a:sym typeface="Arial"/>
              </a:rPr>
              <a:t>SI.PRO.SA.</a:t>
            </a:r>
            <a:r>
              <a:rPr lang="es-AR" sz="1600">
                <a:solidFill>
                  <a:schemeClr val="dk1"/>
                </a:solidFill>
                <a:latin typeface="Arial"/>
                <a:ea typeface="Arial"/>
                <a:cs typeface="Arial"/>
                <a:sym typeface="Arial"/>
              </a:rPr>
              <a:t> </a:t>
            </a:r>
            <a:endParaRPr/>
          </a:p>
          <a:p>
            <a:pPr indent="0" lvl="0" marL="0" marR="0" rtl="0" algn="just">
              <a:spcBef>
                <a:spcPts val="0"/>
              </a:spcBef>
              <a:spcAft>
                <a:spcPts val="0"/>
              </a:spcAft>
              <a:buNone/>
            </a:pPr>
            <a:r>
              <a:rPr lang="es-AR" sz="1600">
                <a:solidFill>
                  <a:schemeClr val="dk1"/>
                </a:solidFill>
                <a:latin typeface="Arial"/>
                <a:ea typeface="Arial"/>
                <a:cs typeface="Arial"/>
                <a:sym typeface="Arial"/>
              </a:rPr>
              <a:t>3- Dirigirse a la dirección de mantenimiento técnico hospitalario, con la denuncia policial, carnet de manejo y carnet de manejo habilitante emitido por el Departamento Operativo Móviles , y DNI (original y copia de toda la documentación).</a:t>
            </a:r>
            <a:endParaRPr/>
          </a:p>
          <a:p>
            <a:pPr indent="0" lvl="0" marL="0" marR="0" rtl="0" algn="just">
              <a:spcBef>
                <a:spcPts val="0"/>
              </a:spcBef>
              <a:spcAft>
                <a:spcPts val="0"/>
              </a:spcAft>
              <a:buNone/>
            </a:pPr>
            <a:r>
              <a:rPr lang="es-AR" sz="1600">
                <a:solidFill>
                  <a:schemeClr val="dk1"/>
                </a:solidFill>
                <a:latin typeface="Arial"/>
                <a:ea typeface="Arial"/>
                <a:cs typeface="Arial"/>
                <a:sym typeface="Arial"/>
              </a:rPr>
              <a:t>4- Para realizar los tramites pertinentes en la compañía aseguradora la duración del tramite es de aproximadamente 1(una) hora. Los choferes deberán comunicar a su superior inmediato  con antelación de los tiempos estipulados a fin de cubrir eventualidades.</a:t>
            </a:r>
            <a:endParaRPr/>
          </a:p>
          <a:p>
            <a:pPr indent="0" lvl="0" marL="0" marR="0" rtl="0" algn="just">
              <a:spcBef>
                <a:spcPts val="0"/>
              </a:spcBef>
              <a:spcAft>
                <a:spcPts val="0"/>
              </a:spcAft>
              <a:buNone/>
            </a:pPr>
            <a:r>
              <a:rPr lang="es-AR" sz="1600">
                <a:solidFill>
                  <a:schemeClr val="dk1"/>
                </a:solidFill>
                <a:latin typeface="Arial"/>
                <a:ea typeface="Arial"/>
                <a:cs typeface="Arial"/>
                <a:sym typeface="Arial"/>
              </a:rPr>
              <a:t>5- El plazo de realización del tramite es de 72 hs hábiles desde el instante de haberse producido el siniestro(sin excepciones) .</a:t>
            </a:r>
            <a:endParaRPr sz="1600">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pic>
        <p:nvPicPr>
          <p:cNvPr id="126" name="Google Shape;126;p4"/>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27" name="Google Shape;127;p4"/>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descr="ANTES+DE+QUE+SE+PRODUZCA+EL+DAÑO+DESPUES+QUE+SE+PRODUZCA+EL+DAÑO.jpg" id="128" name="Google Shape;128;p4"/>
          <p:cNvPicPr preferRelativeResize="0"/>
          <p:nvPr/>
        </p:nvPicPr>
        <p:blipFill rotWithShape="1">
          <a:blip r:embed="rId5">
            <a:alphaModFix/>
          </a:blip>
          <a:srcRect b="13980" l="0" r="0" t="0"/>
          <a:stretch/>
        </p:blipFill>
        <p:spPr>
          <a:xfrm>
            <a:off x="273817" y="820755"/>
            <a:ext cx="8579075" cy="534454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pic>
        <p:nvPicPr>
          <p:cNvPr id="390" name="Google Shape;390;p41"/>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391" name="Google Shape;391;p41"/>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392" name="Google Shape;392;p41"/>
          <p:cNvSpPr/>
          <p:nvPr/>
        </p:nvSpPr>
        <p:spPr>
          <a:xfrm>
            <a:off x="1126880" y="2348880"/>
            <a:ext cx="6926896"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AR" sz="5400" cap="none">
                <a:solidFill>
                  <a:srgbClr val="64AFCC"/>
                </a:solidFill>
                <a:latin typeface="Lucida Sans"/>
                <a:ea typeface="Lucida Sans"/>
                <a:cs typeface="Lucida Sans"/>
                <a:sym typeface="Lucida Sans"/>
              </a:rPr>
              <a:t>MUCHAS GRACIAS !!</a:t>
            </a:r>
            <a:endParaRPr b="1" sz="5400" cap="none">
              <a:solidFill>
                <a:srgbClr val="64AFCC"/>
              </a:solidFill>
              <a:latin typeface="Lucida Sans"/>
              <a:ea typeface="Lucida Sans"/>
              <a:cs typeface="Lucida Sans"/>
              <a:sym typeface="Lucida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5"/>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34" name="Google Shape;134;p5"/>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sp>
        <p:nvSpPr>
          <p:cNvPr id="135" name="Google Shape;135;p5"/>
          <p:cNvSpPr txBox="1"/>
          <p:nvPr/>
        </p:nvSpPr>
        <p:spPr>
          <a:xfrm>
            <a:off x="3059831" y="365825"/>
            <a:ext cx="3168351" cy="1008111"/>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Clr>
                <a:schemeClr val="dk2"/>
              </a:buClr>
              <a:buSzPts val="3200"/>
              <a:buFont typeface="Lucida Sans"/>
              <a:buNone/>
            </a:pPr>
            <a:r>
              <a:rPr b="1" lang="es-AR" sz="3200">
                <a:solidFill>
                  <a:schemeClr val="dk2"/>
                </a:solidFill>
                <a:latin typeface="Lucida Sans"/>
                <a:ea typeface="Lucida Sans"/>
                <a:cs typeface="Lucida Sans"/>
                <a:sym typeface="Lucida Sans"/>
              </a:rPr>
              <a:t>                                                                                  </a:t>
            </a:r>
            <a:r>
              <a:rPr b="1" lang="es-AR" sz="2800">
                <a:solidFill>
                  <a:schemeClr val="dk2"/>
                </a:solidFill>
                <a:latin typeface="Arial"/>
                <a:ea typeface="Arial"/>
                <a:cs typeface="Arial"/>
                <a:sym typeface="Arial"/>
              </a:rPr>
              <a:t>CODIGO DOT</a:t>
            </a:r>
            <a:endParaRPr b="1" sz="2800">
              <a:solidFill>
                <a:schemeClr val="dk2"/>
              </a:solidFill>
              <a:latin typeface="Arial"/>
              <a:ea typeface="Arial"/>
              <a:cs typeface="Arial"/>
              <a:sym typeface="Arial"/>
            </a:endParaRPr>
          </a:p>
        </p:txBody>
      </p:sp>
      <p:pic>
        <p:nvPicPr>
          <p:cNvPr id="136" name="Google Shape;136;p5"/>
          <p:cNvPicPr preferRelativeResize="0"/>
          <p:nvPr/>
        </p:nvPicPr>
        <p:blipFill rotWithShape="1">
          <a:blip r:embed="rId5">
            <a:alphaModFix/>
          </a:blip>
          <a:srcRect b="0" l="0" r="0" t="0"/>
          <a:stretch/>
        </p:blipFill>
        <p:spPr>
          <a:xfrm>
            <a:off x="1336451" y="1628800"/>
            <a:ext cx="6615113" cy="453650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p6"/>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42" name="Google Shape;142;p6"/>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143" name="Google Shape;143;p6"/>
          <p:cNvPicPr preferRelativeResize="0"/>
          <p:nvPr/>
        </p:nvPicPr>
        <p:blipFill rotWithShape="1">
          <a:blip r:embed="rId5">
            <a:alphaModFix/>
          </a:blip>
          <a:srcRect b="13600" l="6135" r="6593" t="0"/>
          <a:stretch/>
        </p:blipFill>
        <p:spPr>
          <a:xfrm>
            <a:off x="275391" y="1052736"/>
            <a:ext cx="8577501" cy="388843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id="148" name="Google Shape;148;p7"/>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49" name="Google Shape;149;p7"/>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150" name="Google Shape;150;p7"/>
          <p:cNvPicPr preferRelativeResize="0"/>
          <p:nvPr/>
        </p:nvPicPr>
        <p:blipFill rotWithShape="1">
          <a:blip r:embed="rId5">
            <a:alphaModFix/>
          </a:blip>
          <a:srcRect b="0" l="0" r="0" t="0"/>
          <a:stretch/>
        </p:blipFill>
        <p:spPr>
          <a:xfrm>
            <a:off x="827517" y="908720"/>
            <a:ext cx="7488832" cy="56628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8"/>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56" name="Google Shape;156;p8"/>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descr="FB_IMG_1692882346415.jpg" id="157" name="Google Shape;157;p8"/>
          <p:cNvPicPr preferRelativeResize="0"/>
          <p:nvPr/>
        </p:nvPicPr>
        <p:blipFill rotWithShape="1">
          <a:blip r:embed="rId5">
            <a:alphaModFix/>
          </a:blip>
          <a:srcRect b="5926" l="0" r="0" t="0"/>
          <a:stretch/>
        </p:blipFill>
        <p:spPr>
          <a:xfrm>
            <a:off x="1051259" y="731652"/>
            <a:ext cx="6897466" cy="5865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9"/>
          <p:cNvPicPr preferRelativeResize="0"/>
          <p:nvPr/>
        </p:nvPicPr>
        <p:blipFill rotWithShape="1">
          <a:blip r:embed="rId3">
            <a:alphaModFix/>
          </a:blip>
          <a:srcRect b="0" l="0" r="0" t="0"/>
          <a:stretch/>
        </p:blipFill>
        <p:spPr>
          <a:xfrm>
            <a:off x="107504" y="0"/>
            <a:ext cx="4392488" cy="731652"/>
          </a:xfrm>
          <a:prstGeom prst="rect">
            <a:avLst/>
          </a:prstGeom>
          <a:noFill/>
          <a:ln>
            <a:noFill/>
          </a:ln>
        </p:spPr>
      </p:pic>
      <p:pic>
        <p:nvPicPr>
          <p:cNvPr id="163" name="Google Shape;163;p9"/>
          <p:cNvPicPr preferRelativeResize="0"/>
          <p:nvPr/>
        </p:nvPicPr>
        <p:blipFill rotWithShape="1">
          <a:blip r:embed="rId4">
            <a:alphaModFix/>
          </a:blip>
          <a:srcRect b="0" l="0" r="0" t="0"/>
          <a:stretch/>
        </p:blipFill>
        <p:spPr>
          <a:xfrm>
            <a:off x="6300192" y="113413"/>
            <a:ext cx="2552700" cy="504825"/>
          </a:xfrm>
          <a:prstGeom prst="rect">
            <a:avLst/>
          </a:prstGeom>
          <a:noFill/>
          <a:ln>
            <a:noFill/>
          </a:ln>
        </p:spPr>
      </p:pic>
      <p:pic>
        <p:nvPicPr>
          <p:cNvPr id="164" name="Google Shape;164;p9"/>
          <p:cNvPicPr preferRelativeResize="0"/>
          <p:nvPr/>
        </p:nvPicPr>
        <p:blipFill rotWithShape="1">
          <a:blip r:embed="rId5">
            <a:alphaModFix/>
          </a:blip>
          <a:srcRect b="1568" l="1269" r="1093" t="7923"/>
          <a:stretch/>
        </p:blipFill>
        <p:spPr>
          <a:xfrm>
            <a:off x="943676" y="731652"/>
            <a:ext cx="7315200" cy="5505660"/>
          </a:xfrm>
          <a:prstGeom prst="rect">
            <a:avLst/>
          </a:prstGeom>
          <a:noFill/>
          <a:ln cap="flat" cmpd="sng" w="9525">
            <a:solidFill>
              <a:srgbClr val="21798F"/>
            </a:solidFill>
            <a:prstDash val="solid"/>
            <a:miter lim="800000"/>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Concurrencia">
  <a:themeElements>
    <a:clrScheme name="Concurrencia">
      <a:dk1>
        <a:srgbClr val="000000"/>
      </a:dk1>
      <a:lt1>
        <a:srgbClr val="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2023-08-28T13:36:04Z</dcterms:created>
  <dc:creator>reconocimiento</dc:creator>
</cp:coreProperties>
</file>